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36576000" cy="2743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CD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12A51C-A891-43F0-AB2D-5FDA4A17051C}" v="5" dt="2024-12-05T21:57:32.265"/>
    <p1510:client id="{F63A68A5-C774-CCDB-02AE-4E09B11333E9}" v="79" dt="2024-12-05T01:57:49.355"/>
    <p1510:client id="{FF055BB7-5A9D-4ED4-8E20-2A9437B0B3CB}" v="3189" dt="2024-12-06T01:46:35.8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 Grant Berman" userId="57c7235f-d472-4c32-9fb8-b6015292f5a3" providerId="ADAL" clId="{FF055BB7-5A9D-4ED4-8E20-2A9437B0B3CB}"/>
    <pc:docChg chg="undo redo custSel addSld delSld modSld modMainMaster modNotesMaster">
      <pc:chgData name="Leo Grant Berman" userId="57c7235f-d472-4c32-9fb8-b6015292f5a3" providerId="ADAL" clId="{FF055BB7-5A9D-4ED4-8E20-2A9437B0B3CB}" dt="2024-12-06T01:46:35.892" v="6016" actId="1036"/>
      <pc:docMkLst>
        <pc:docMk/>
      </pc:docMkLst>
      <pc:sldChg chg="addSp delSp modSp mod modAnim modNotes">
        <pc:chgData name="Leo Grant Berman" userId="57c7235f-d472-4c32-9fb8-b6015292f5a3" providerId="ADAL" clId="{FF055BB7-5A9D-4ED4-8E20-2A9437B0B3CB}" dt="2024-12-06T01:46:35.892" v="6016" actId="1036"/>
        <pc:sldMkLst>
          <pc:docMk/>
          <pc:sldMk cId="109857222" sldId="256"/>
        </pc:sldMkLst>
        <pc:spChg chg="del mod">
          <ac:chgData name="Leo Grant Berman" userId="57c7235f-d472-4c32-9fb8-b6015292f5a3" providerId="ADAL" clId="{FF055BB7-5A9D-4ED4-8E20-2A9437B0B3CB}" dt="2024-12-03T22:05:48.366" v="410" actId="478"/>
          <ac:spMkLst>
            <pc:docMk/>
            <pc:sldMk cId="109857222" sldId="256"/>
            <ac:spMk id="2" creationId="{6286E452-DD2B-54C3-C35B-BB6C81CF3814}"/>
          </ac:spMkLst>
        </pc:spChg>
        <pc:spChg chg="add del mod">
          <ac:chgData name="Leo Grant Berman" userId="57c7235f-d472-4c32-9fb8-b6015292f5a3" providerId="ADAL" clId="{FF055BB7-5A9D-4ED4-8E20-2A9437B0B3CB}" dt="2024-12-04T20:56:49.362" v="3310" actId="478"/>
          <ac:spMkLst>
            <pc:docMk/>
            <pc:sldMk cId="109857222" sldId="256"/>
            <ac:spMk id="2" creationId="{995599B6-983D-ECB1-38AF-96C9368D8500}"/>
          </ac:spMkLst>
        </pc:spChg>
        <pc:spChg chg="mod">
          <ac:chgData name="Leo Grant Berman" userId="57c7235f-d472-4c32-9fb8-b6015292f5a3" providerId="ADAL" clId="{FF055BB7-5A9D-4ED4-8E20-2A9437B0B3CB}" dt="2024-12-04T18:55:48.441" v="2667" actId="1035"/>
          <ac:spMkLst>
            <pc:docMk/>
            <pc:sldMk cId="109857222" sldId="256"/>
            <ac:spMk id="4" creationId="{336A7B86-A739-F061-49F9-DCE198893A1B}"/>
          </ac:spMkLst>
        </pc:spChg>
        <pc:spChg chg="add mod">
          <ac:chgData name="Leo Grant Berman" userId="57c7235f-d472-4c32-9fb8-b6015292f5a3" providerId="ADAL" clId="{FF055BB7-5A9D-4ED4-8E20-2A9437B0B3CB}" dt="2024-12-06T00:46:13.661" v="5926" actId="1037"/>
          <ac:spMkLst>
            <pc:docMk/>
            <pc:sldMk cId="109857222" sldId="256"/>
            <ac:spMk id="5" creationId="{876DADEA-6B32-8BA5-9A10-DEED3A63B1AD}"/>
          </ac:spMkLst>
        </pc:spChg>
        <pc:spChg chg="add del mod topLvl">
          <ac:chgData name="Leo Grant Berman" userId="57c7235f-d472-4c32-9fb8-b6015292f5a3" providerId="ADAL" clId="{FF055BB7-5A9D-4ED4-8E20-2A9437B0B3CB}" dt="2024-12-04T20:52:10.080" v="3200" actId="478"/>
          <ac:spMkLst>
            <pc:docMk/>
            <pc:sldMk cId="109857222" sldId="256"/>
            <ac:spMk id="8" creationId="{00D8AA12-EDA2-FBFB-957E-7EA27565F442}"/>
          </ac:spMkLst>
        </pc:spChg>
        <pc:spChg chg="mod topLvl">
          <ac:chgData name="Leo Grant Berman" userId="57c7235f-d472-4c32-9fb8-b6015292f5a3" providerId="ADAL" clId="{FF055BB7-5A9D-4ED4-8E20-2A9437B0B3CB}" dt="2024-12-06T01:46:00.420" v="6010" actId="165"/>
          <ac:spMkLst>
            <pc:docMk/>
            <pc:sldMk cId="109857222" sldId="256"/>
            <ac:spMk id="10" creationId="{78EE07C6-CAA7-C027-E574-3A54045007D4}"/>
          </ac:spMkLst>
        </pc:spChg>
        <pc:spChg chg="mod ord topLvl">
          <ac:chgData name="Leo Grant Berman" userId="57c7235f-d472-4c32-9fb8-b6015292f5a3" providerId="ADAL" clId="{FF055BB7-5A9D-4ED4-8E20-2A9437B0B3CB}" dt="2024-12-05T15:30:59.206" v="5720" actId="1035"/>
          <ac:spMkLst>
            <pc:docMk/>
            <pc:sldMk cId="109857222" sldId="256"/>
            <ac:spMk id="11" creationId="{53CC0F35-C0D2-E4D8-1695-616D851FB40A}"/>
          </ac:spMkLst>
        </pc:spChg>
        <pc:spChg chg="add del mod ord topLvl">
          <ac:chgData name="Leo Grant Berman" userId="57c7235f-d472-4c32-9fb8-b6015292f5a3" providerId="ADAL" clId="{FF055BB7-5A9D-4ED4-8E20-2A9437B0B3CB}" dt="2024-12-04T22:56:12.777" v="3522" actId="478"/>
          <ac:spMkLst>
            <pc:docMk/>
            <pc:sldMk cId="109857222" sldId="256"/>
            <ac:spMk id="12" creationId="{C53C82F5-CB0B-42F4-093D-475F5477E89A}"/>
          </ac:spMkLst>
        </pc:spChg>
        <pc:spChg chg="del mod topLvl">
          <ac:chgData name="Leo Grant Berman" userId="57c7235f-d472-4c32-9fb8-b6015292f5a3" providerId="ADAL" clId="{FF055BB7-5A9D-4ED4-8E20-2A9437B0B3CB}" dt="2024-12-04T23:30:14.875" v="3753" actId="478"/>
          <ac:spMkLst>
            <pc:docMk/>
            <pc:sldMk cId="109857222" sldId="256"/>
            <ac:spMk id="14" creationId="{71924173-BD0B-F72B-6686-B278B8D12B8B}"/>
          </ac:spMkLst>
        </pc:spChg>
        <pc:spChg chg="del">
          <ac:chgData name="Leo Grant Berman" userId="57c7235f-d472-4c32-9fb8-b6015292f5a3" providerId="ADAL" clId="{FF055BB7-5A9D-4ED4-8E20-2A9437B0B3CB}" dt="2024-12-04T18:05:53.224" v="1762" actId="478"/>
          <ac:spMkLst>
            <pc:docMk/>
            <pc:sldMk cId="109857222" sldId="256"/>
            <ac:spMk id="16" creationId="{5D2EC96D-ABA4-5B25-ECEC-07B9DFE70AB7}"/>
          </ac:spMkLst>
        </pc:spChg>
        <pc:spChg chg="del mod topLvl">
          <ac:chgData name="Leo Grant Berman" userId="57c7235f-d472-4c32-9fb8-b6015292f5a3" providerId="ADAL" clId="{FF055BB7-5A9D-4ED4-8E20-2A9437B0B3CB}" dt="2024-12-04T20:53:58.592" v="3290" actId="478"/>
          <ac:spMkLst>
            <pc:docMk/>
            <pc:sldMk cId="109857222" sldId="256"/>
            <ac:spMk id="17" creationId="{7B803471-A2C9-404E-A271-FC0CE81B7273}"/>
          </ac:spMkLst>
        </pc:spChg>
        <pc:spChg chg="mod topLvl">
          <ac:chgData name="Leo Grant Berman" userId="57c7235f-d472-4c32-9fb8-b6015292f5a3" providerId="ADAL" clId="{FF055BB7-5A9D-4ED4-8E20-2A9437B0B3CB}" dt="2024-12-05T15:06:38.474" v="5695" actId="1076"/>
          <ac:spMkLst>
            <pc:docMk/>
            <pc:sldMk cId="109857222" sldId="256"/>
            <ac:spMk id="18" creationId="{077C92BF-2E1F-48AE-9B88-EF964551E5A0}"/>
          </ac:spMkLst>
        </pc:spChg>
        <pc:spChg chg="add del mod">
          <ac:chgData name="Leo Grant Berman" userId="57c7235f-d472-4c32-9fb8-b6015292f5a3" providerId="ADAL" clId="{FF055BB7-5A9D-4ED4-8E20-2A9437B0B3CB}" dt="2024-12-04T20:51:09.183" v="3188" actId="11529"/>
          <ac:spMkLst>
            <pc:docMk/>
            <pc:sldMk cId="109857222" sldId="256"/>
            <ac:spMk id="19" creationId="{04635813-71B8-FDE2-BDC9-7E737A4218E0}"/>
          </ac:spMkLst>
        </pc:spChg>
        <pc:spChg chg="del mod">
          <ac:chgData name="Leo Grant Berman" userId="57c7235f-d472-4c32-9fb8-b6015292f5a3" providerId="ADAL" clId="{FF055BB7-5A9D-4ED4-8E20-2A9437B0B3CB}" dt="2024-12-04T18:05:55.638" v="1764" actId="478"/>
          <ac:spMkLst>
            <pc:docMk/>
            <pc:sldMk cId="109857222" sldId="256"/>
            <ac:spMk id="19" creationId="{A00ED56D-781F-69A3-4C92-1636382949B8}"/>
          </ac:spMkLst>
        </pc:spChg>
        <pc:spChg chg="mod topLvl">
          <ac:chgData name="Leo Grant Berman" userId="57c7235f-d472-4c32-9fb8-b6015292f5a3" providerId="ADAL" clId="{FF055BB7-5A9D-4ED4-8E20-2A9437B0B3CB}" dt="2024-12-04T23:35:37.318" v="3963" actId="1037"/>
          <ac:spMkLst>
            <pc:docMk/>
            <pc:sldMk cId="109857222" sldId="256"/>
            <ac:spMk id="21" creationId="{A3E936CE-A680-6341-F5D9-495F3769F4BA}"/>
          </ac:spMkLst>
        </pc:spChg>
        <pc:spChg chg="add del mod">
          <ac:chgData name="Leo Grant Berman" userId="57c7235f-d472-4c32-9fb8-b6015292f5a3" providerId="ADAL" clId="{FF055BB7-5A9D-4ED4-8E20-2A9437B0B3CB}" dt="2024-12-04T20:51:22.097" v="3192" actId="478"/>
          <ac:spMkLst>
            <pc:docMk/>
            <pc:sldMk cId="109857222" sldId="256"/>
            <ac:spMk id="23" creationId="{2F05010E-3E77-5F5B-57E4-91EEC8AF81F6}"/>
          </ac:spMkLst>
        </pc:spChg>
        <pc:spChg chg="del mod">
          <ac:chgData name="Leo Grant Berman" userId="57c7235f-d472-4c32-9fb8-b6015292f5a3" providerId="ADAL" clId="{FF055BB7-5A9D-4ED4-8E20-2A9437B0B3CB}" dt="2024-12-03T22:04:50.206" v="401" actId="478"/>
          <ac:spMkLst>
            <pc:docMk/>
            <pc:sldMk cId="109857222" sldId="256"/>
            <ac:spMk id="23" creationId="{601BE8AF-06C1-B9D2-D5E5-9C2E3A856752}"/>
          </ac:spMkLst>
        </pc:spChg>
        <pc:spChg chg="add del mod">
          <ac:chgData name="Leo Grant Berman" userId="57c7235f-d472-4c32-9fb8-b6015292f5a3" providerId="ADAL" clId="{FF055BB7-5A9D-4ED4-8E20-2A9437B0B3CB}" dt="2024-12-04T20:51:58.691" v="3199" actId="478"/>
          <ac:spMkLst>
            <pc:docMk/>
            <pc:sldMk cId="109857222" sldId="256"/>
            <ac:spMk id="24" creationId="{7152EF68-94AA-A818-B55C-97EB5D4E1D1B}"/>
          </ac:spMkLst>
        </pc:spChg>
        <pc:spChg chg="del mod">
          <ac:chgData name="Leo Grant Berman" userId="57c7235f-d472-4c32-9fb8-b6015292f5a3" providerId="ADAL" clId="{FF055BB7-5A9D-4ED4-8E20-2A9437B0B3CB}" dt="2024-12-03T22:04:50.206" v="401" actId="478"/>
          <ac:spMkLst>
            <pc:docMk/>
            <pc:sldMk cId="109857222" sldId="256"/>
            <ac:spMk id="24" creationId="{868D7EF8-7DE5-661A-F8F9-91F05EF462D5}"/>
          </ac:spMkLst>
        </pc:spChg>
        <pc:spChg chg="del mod">
          <ac:chgData name="Leo Grant Berman" userId="57c7235f-d472-4c32-9fb8-b6015292f5a3" providerId="ADAL" clId="{FF055BB7-5A9D-4ED4-8E20-2A9437B0B3CB}" dt="2024-12-03T22:26:17.960" v="510" actId="478"/>
          <ac:spMkLst>
            <pc:docMk/>
            <pc:sldMk cId="109857222" sldId="256"/>
            <ac:spMk id="25" creationId="{48884712-552D-83C8-F0E8-78292925B0CC}"/>
          </ac:spMkLst>
        </pc:spChg>
        <pc:spChg chg="add mod">
          <ac:chgData name="Leo Grant Berman" userId="57c7235f-d472-4c32-9fb8-b6015292f5a3" providerId="ADAL" clId="{FF055BB7-5A9D-4ED4-8E20-2A9437B0B3CB}" dt="2024-12-05T15:30:46.809" v="5704" actId="14100"/>
          <ac:spMkLst>
            <pc:docMk/>
            <pc:sldMk cId="109857222" sldId="256"/>
            <ac:spMk id="25" creationId="{D1D6BFA7-352D-2512-5366-0B86C333DDCB}"/>
          </ac:spMkLst>
        </pc:spChg>
        <pc:spChg chg="add mod">
          <ac:chgData name="Leo Grant Berman" userId="57c7235f-d472-4c32-9fb8-b6015292f5a3" providerId="ADAL" clId="{FF055BB7-5A9D-4ED4-8E20-2A9437B0B3CB}" dt="2024-12-05T15:06:44.655" v="5696" actId="14100"/>
          <ac:spMkLst>
            <pc:docMk/>
            <pc:sldMk cId="109857222" sldId="256"/>
            <ac:spMk id="26" creationId="{9AFCAA80-5931-1B94-4941-2B6B555BAD4E}"/>
          </ac:spMkLst>
        </pc:spChg>
        <pc:spChg chg="del mod">
          <ac:chgData name="Leo Grant Berman" userId="57c7235f-d472-4c32-9fb8-b6015292f5a3" providerId="ADAL" clId="{FF055BB7-5A9D-4ED4-8E20-2A9437B0B3CB}" dt="2024-12-03T22:24:19.572" v="415" actId="478"/>
          <ac:spMkLst>
            <pc:docMk/>
            <pc:sldMk cId="109857222" sldId="256"/>
            <ac:spMk id="27" creationId="{6711EFAD-A08D-F98B-F904-4C0F6FE42421}"/>
          </ac:spMkLst>
        </pc:spChg>
        <pc:spChg chg="add del mod">
          <ac:chgData name="Leo Grant Berman" userId="57c7235f-d472-4c32-9fb8-b6015292f5a3" providerId="ADAL" clId="{FF055BB7-5A9D-4ED4-8E20-2A9437B0B3CB}" dt="2024-12-04T20:56:17.381" v="3303" actId="478"/>
          <ac:spMkLst>
            <pc:docMk/>
            <pc:sldMk cId="109857222" sldId="256"/>
            <ac:spMk id="27" creationId="{BE21CCC3-F7F4-5BCC-0B80-4B44ABE8E13D}"/>
          </ac:spMkLst>
        </pc:spChg>
        <pc:spChg chg="del mod">
          <ac:chgData name="Leo Grant Berman" userId="57c7235f-d472-4c32-9fb8-b6015292f5a3" providerId="ADAL" clId="{FF055BB7-5A9D-4ED4-8E20-2A9437B0B3CB}" dt="2024-12-03T22:24:19.572" v="415" actId="478"/>
          <ac:spMkLst>
            <pc:docMk/>
            <pc:sldMk cId="109857222" sldId="256"/>
            <ac:spMk id="28" creationId="{7915A50B-91A7-CFAE-96C8-46A8C39F0AC0}"/>
          </ac:spMkLst>
        </pc:spChg>
        <pc:spChg chg="add mod">
          <ac:chgData name="Leo Grant Berman" userId="57c7235f-d472-4c32-9fb8-b6015292f5a3" providerId="ADAL" clId="{FF055BB7-5A9D-4ED4-8E20-2A9437B0B3CB}" dt="2024-12-04T20:56:19.635" v="3304"/>
          <ac:spMkLst>
            <pc:docMk/>
            <pc:sldMk cId="109857222" sldId="256"/>
            <ac:spMk id="28" creationId="{B90539D6-1F0F-DBB5-3293-47620BFBCA6C}"/>
          </ac:spMkLst>
        </pc:spChg>
        <pc:spChg chg="add del mod ord">
          <ac:chgData name="Leo Grant Berman" userId="57c7235f-d472-4c32-9fb8-b6015292f5a3" providerId="ADAL" clId="{FF055BB7-5A9D-4ED4-8E20-2A9437B0B3CB}" dt="2024-12-04T20:58:11.793" v="3319" actId="167"/>
          <ac:spMkLst>
            <pc:docMk/>
            <pc:sldMk cId="109857222" sldId="256"/>
            <ac:spMk id="29" creationId="{9C4CF4C8-D9BC-0D66-BEFE-2576DAF34E4D}"/>
          </ac:spMkLst>
        </pc:spChg>
        <pc:spChg chg="mod">
          <ac:chgData name="Leo Grant Berman" userId="57c7235f-d472-4c32-9fb8-b6015292f5a3" providerId="ADAL" clId="{FF055BB7-5A9D-4ED4-8E20-2A9437B0B3CB}" dt="2024-12-04T17:36:47.387" v="1629"/>
          <ac:spMkLst>
            <pc:docMk/>
            <pc:sldMk cId="109857222" sldId="256"/>
            <ac:spMk id="29" creationId="{FFF41169-6581-54E8-AE4A-75D71208A002}"/>
          </ac:spMkLst>
        </pc:spChg>
        <pc:spChg chg="add mod ord">
          <ac:chgData name="Leo Grant Berman" userId="57c7235f-d472-4c32-9fb8-b6015292f5a3" providerId="ADAL" clId="{FF055BB7-5A9D-4ED4-8E20-2A9437B0B3CB}" dt="2024-12-05T23:22:18.343" v="5814" actId="1076"/>
          <ac:spMkLst>
            <pc:docMk/>
            <pc:sldMk cId="109857222" sldId="256"/>
            <ac:spMk id="30" creationId="{0F7BFC10-41A8-254C-BB75-99E93118BD34}"/>
          </ac:spMkLst>
        </pc:spChg>
        <pc:spChg chg="mod">
          <ac:chgData name="Leo Grant Berman" userId="57c7235f-d472-4c32-9fb8-b6015292f5a3" providerId="ADAL" clId="{FF055BB7-5A9D-4ED4-8E20-2A9437B0B3CB}" dt="2024-12-04T17:36:47.387" v="1629"/>
          <ac:spMkLst>
            <pc:docMk/>
            <pc:sldMk cId="109857222" sldId="256"/>
            <ac:spMk id="30" creationId="{B6E9D231-4890-B496-CDA5-443E6F5EA52E}"/>
          </ac:spMkLst>
        </pc:spChg>
        <pc:spChg chg="mod">
          <ac:chgData name="Leo Grant Berman" userId="57c7235f-d472-4c32-9fb8-b6015292f5a3" providerId="ADAL" clId="{FF055BB7-5A9D-4ED4-8E20-2A9437B0B3CB}" dt="2024-12-04T17:36:47.387" v="1629"/>
          <ac:spMkLst>
            <pc:docMk/>
            <pc:sldMk cId="109857222" sldId="256"/>
            <ac:spMk id="31" creationId="{9089AA04-7EB7-165C-CE5F-77FAFC76659F}"/>
          </ac:spMkLst>
        </pc:spChg>
        <pc:spChg chg="add mod">
          <ac:chgData name="Leo Grant Berman" userId="57c7235f-d472-4c32-9fb8-b6015292f5a3" providerId="ADAL" clId="{FF055BB7-5A9D-4ED4-8E20-2A9437B0B3CB}" dt="2024-12-04T23:22:38.774" v="3627" actId="14100"/>
          <ac:spMkLst>
            <pc:docMk/>
            <pc:sldMk cId="109857222" sldId="256"/>
            <ac:spMk id="31" creationId="{FE14A8CF-90C5-E19A-2C02-E24911AB945B}"/>
          </ac:spMkLst>
        </pc:spChg>
        <pc:spChg chg="add del mod topLvl">
          <ac:chgData name="Leo Grant Berman" userId="57c7235f-d472-4c32-9fb8-b6015292f5a3" providerId="ADAL" clId="{FF055BB7-5A9D-4ED4-8E20-2A9437B0B3CB}" dt="2024-12-04T20:52:20.940" v="3201" actId="478"/>
          <ac:spMkLst>
            <pc:docMk/>
            <pc:sldMk cId="109857222" sldId="256"/>
            <ac:spMk id="32" creationId="{4080F82E-6C15-395E-01F0-1199062B1DCA}"/>
          </ac:spMkLst>
        </pc:spChg>
        <pc:spChg chg="add del">
          <ac:chgData name="Leo Grant Berman" userId="57c7235f-d472-4c32-9fb8-b6015292f5a3" providerId="ADAL" clId="{FF055BB7-5A9D-4ED4-8E20-2A9437B0B3CB}" dt="2024-12-04T22:15:04.318" v="3490" actId="22"/>
          <ac:spMkLst>
            <pc:docMk/>
            <pc:sldMk cId="109857222" sldId="256"/>
            <ac:spMk id="35" creationId="{97639BDF-F860-37A4-89EE-8D75B0E24427}"/>
          </ac:spMkLst>
        </pc:spChg>
        <pc:spChg chg="mod">
          <ac:chgData name="Leo Grant Berman" userId="57c7235f-d472-4c32-9fb8-b6015292f5a3" providerId="ADAL" clId="{FF055BB7-5A9D-4ED4-8E20-2A9437B0B3CB}" dt="2024-12-04T17:36:47.387" v="1629"/>
          <ac:spMkLst>
            <pc:docMk/>
            <pc:sldMk cId="109857222" sldId="256"/>
            <ac:spMk id="38" creationId="{CCF79B76-6830-D29D-ADEE-64823950CC27}"/>
          </ac:spMkLst>
        </pc:spChg>
        <pc:spChg chg="add del mod topLvl">
          <ac:chgData name="Leo Grant Berman" userId="57c7235f-d472-4c32-9fb8-b6015292f5a3" providerId="ADAL" clId="{FF055BB7-5A9D-4ED4-8E20-2A9437B0B3CB}" dt="2024-12-04T20:55:44.221" v="3300" actId="478"/>
          <ac:spMkLst>
            <pc:docMk/>
            <pc:sldMk cId="109857222" sldId="256"/>
            <ac:spMk id="39" creationId="{6CD72B48-EAE9-B636-4264-EA34B1C7DCE3}"/>
          </ac:spMkLst>
        </pc:spChg>
        <pc:spChg chg="add mod topLvl">
          <ac:chgData name="Leo Grant Berman" userId="57c7235f-d472-4c32-9fb8-b6015292f5a3" providerId="ADAL" clId="{FF055BB7-5A9D-4ED4-8E20-2A9437B0B3CB}" dt="2024-12-04T23:45:46.351" v="4299" actId="1037"/>
          <ac:spMkLst>
            <pc:docMk/>
            <pc:sldMk cId="109857222" sldId="256"/>
            <ac:spMk id="40" creationId="{E0279737-1257-8FB8-4B35-255FA2EBA647}"/>
          </ac:spMkLst>
        </pc:spChg>
        <pc:spChg chg="add del">
          <ac:chgData name="Leo Grant Berman" userId="57c7235f-d472-4c32-9fb8-b6015292f5a3" providerId="ADAL" clId="{FF055BB7-5A9D-4ED4-8E20-2A9437B0B3CB}" dt="2024-12-04T17:54:30.268" v="1727" actId="22"/>
          <ac:spMkLst>
            <pc:docMk/>
            <pc:sldMk cId="109857222" sldId="256"/>
            <ac:spMk id="43" creationId="{A3F140BA-8BC5-16B6-5E5F-0DB25973EA32}"/>
          </ac:spMkLst>
        </pc:spChg>
        <pc:spChg chg="add mod topLvl">
          <ac:chgData name="Leo Grant Berman" userId="57c7235f-d472-4c32-9fb8-b6015292f5a3" providerId="ADAL" clId="{FF055BB7-5A9D-4ED4-8E20-2A9437B0B3CB}" dt="2024-12-04T23:45:43.949" v="4296" actId="1038"/>
          <ac:spMkLst>
            <pc:docMk/>
            <pc:sldMk cId="109857222" sldId="256"/>
            <ac:spMk id="46" creationId="{6624AB22-8FDA-312E-798B-E7C33A5C841A}"/>
          </ac:spMkLst>
        </pc:spChg>
        <pc:spChg chg="add del mod topLvl">
          <ac:chgData name="Leo Grant Berman" userId="57c7235f-d472-4c32-9fb8-b6015292f5a3" providerId="ADAL" clId="{FF055BB7-5A9D-4ED4-8E20-2A9437B0B3CB}" dt="2024-12-04T21:01:56.005" v="3351" actId="478"/>
          <ac:spMkLst>
            <pc:docMk/>
            <pc:sldMk cId="109857222" sldId="256"/>
            <ac:spMk id="47" creationId="{F9B74FFA-E94A-E62A-A41F-8E07708A22F8}"/>
          </ac:spMkLst>
        </pc:spChg>
        <pc:spChg chg="add del mod">
          <ac:chgData name="Leo Grant Berman" userId="57c7235f-d472-4c32-9fb8-b6015292f5a3" providerId="ADAL" clId="{FF055BB7-5A9D-4ED4-8E20-2A9437B0B3CB}" dt="2024-12-04T18:29:49.152" v="2024" actId="478"/>
          <ac:spMkLst>
            <pc:docMk/>
            <pc:sldMk cId="109857222" sldId="256"/>
            <ac:spMk id="49" creationId="{60986F43-5E2A-F420-DFDF-38D833CDCF91}"/>
          </ac:spMkLst>
        </pc:spChg>
        <pc:spChg chg="add mod">
          <ac:chgData name="Leo Grant Berman" userId="57c7235f-d472-4c32-9fb8-b6015292f5a3" providerId="ADAL" clId="{FF055BB7-5A9D-4ED4-8E20-2A9437B0B3CB}" dt="2024-12-05T23:20:42.203" v="5793" actId="1038"/>
          <ac:spMkLst>
            <pc:docMk/>
            <pc:sldMk cId="109857222" sldId="256"/>
            <ac:spMk id="53" creationId="{CB17A876-E5F5-9CA5-DC18-03EFAB2A1C53}"/>
          </ac:spMkLst>
        </pc:spChg>
        <pc:spChg chg="add mod">
          <ac:chgData name="Leo Grant Berman" userId="57c7235f-d472-4c32-9fb8-b6015292f5a3" providerId="ADAL" clId="{FF055BB7-5A9D-4ED4-8E20-2A9437B0B3CB}" dt="2024-12-04T18:41:17.858" v="2369"/>
          <ac:spMkLst>
            <pc:docMk/>
            <pc:sldMk cId="109857222" sldId="256"/>
            <ac:spMk id="54" creationId="{E456F915-F7AF-9C53-5EA8-E1EC9195B95C}"/>
          </ac:spMkLst>
        </pc:spChg>
        <pc:spChg chg="add mod">
          <ac:chgData name="Leo Grant Berman" userId="57c7235f-d472-4c32-9fb8-b6015292f5a3" providerId="ADAL" clId="{FF055BB7-5A9D-4ED4-8E20-2A9437B0B3CB}" dt="2024-12-04T18:41:17.858" v="2369"/>
          <ac:spMkLst>
            <pc:docMk/>
            <pc:sldMk cId="109857222" sldId="256"/>
            <ac:spMk id="55" creationId="{6E668A70-BBA0-0CAF-D02B-A19066DA3F2C}"/>
          </ac:spMkLst>
        </pc:spChg>
        <pc:spChg chg="add mod">
          <ac:chgData name="Leo Grant Berman" userId="57c7235f-d472-4c32-9fb8-b6015292f5a3" providerId="ADAL" clId="{FF055BB7-5A9D-4ED4-8E20-2A9437B0B3CB}" dt="2024-12-04T18:41:17.858" v="2369"/>
          <ac:spMkLst>
            <pc:docMk/>
            <pc:sldMk cId="109857222" sldId="256"/>
            <ac:spMk id="57" creationId="{56BC2A30-4950-04B7-F3BF-46FEB462502A}"/>
          </ac:spMkLst>
        </pc:spChg>
        <pc:spChg chg="add mod">
          <ac:chgData name="Leo Grant Berman" userId="57c7235f-d472-4c32-9fb8-b6015292f5a3" providerId="ADAL" clId="{FF055BB7-5A9D-4ED4-8E20-2A9437B0B3CB}" dt="2024-12-04T23:44:55.850" v="4256" actId="14100"/>
          <ac:spMkLst>
            <pc:docMk/>
            <pc:sldMk cId="109857222" sldId="256"/>
            <ac:spMk id="57" creationId="{798FEC51-3BBF-614C-EE3A-5DC568A096AB}"/>
          </ac:spMkLst>
        </pc:spChg>
        <pc:spChg chg="add del mod">
          <ac:chgData name="Leo Grant Berman" userId="57c7235f-d472-4c32-9fb8-b6015292f5a3" providerId="ADAL" clId="{FF055BB7-5A9D-4ED4-8E20-2A9437B0B3CB}" dt="2024-12-04T21:14:48.349" v="3450" actId="478"/>
          <ac:spMkLst>
            <pc:docMk/>
            <pc:sldMk cId="109857222" sldId="256"/>
            <ac:spMk id="58" creationId="{2B2C30DE-F5D6-A297-3C63-F37C36E7EEE4}"/>
          </ac:spMkLst>
        </pc:spChg>
        <pc:spChg chg="add mod">
          <ac:chgData name="Leo Grant Berman" userId="57c7235f-d472-4c32-9fb8-b6015292f5a3" providerId="ADAL" clId="{FF055BB7-5A9D-4ED4-8E20-2A9437B0B3CB}" dt="2024-12-04T23:51:32.620" v="4351" actId="20577"/>
          <ac:spMkLst>
            <pc:docMk/>
            <pc:sldMk cId="109857222" sldId="256"/>
            <ac:spMk id="59" creationId="{20582CD5-DD52-B7CE-CCD7-C9983097EC74}"/>
          </ac:spMkLst>
        </pc:spChg>
        <pc:spChg chg="add del mod">
          <ac:chgData name="Leo Grant Berman" userId="57c7235f-d472-4c32-9fb8-b6015292f5a3" providerId="ADAL" clId="{FF055BB7-5A9D-4ED4-8E20-2A9437B0B3CB}" dt="2024-12-04T23:34:11.414" v="3916" actId="478"/>
          <ac:spMkLst>
            <pc:docMk/>
            <pc:sldMk cId="109857222" sldId="256"/>
            <ac:spMk id="61" creationId="{7C2AF9EB-E301-36F4-A13E-7B081805F026}"/>
          </ac:spMkLst>
        </pc:spChg>
        <pc:spChg chg="add mod">
          <ac:chgData name="Leo Grant Berman" userId="57c7235f-d472-4c32-9fb8-b6015292f5a3" providerId="ADAL" clId="{FF055BB7-5A9D-4ED4-8E20-2A9437B0B3CB}" dt="2024-12-04T21:12:41.266" v="3406" actId="1037"/>
          <ac:spMkLst>
            <pc:docMk/>
            <pc:sldMk cId="109857222" sldId="256"/>
            <ac:spMk id="63" creationId="{213C19D1-C4E9-AD84-6334-1408A69824E0}"/>
          </ac:spMkLst>
        </pc:spChg>
        <pc:spChg chg="add mod">
          <ac:chgData name="Leo Grant Berman" userId="57c7235f-d472-4c32-9fb8-b6015292f5a3" providerId="ADAL" clId="{FF055BB7-5A9D-4ED4-8E20-2A9437B0B3CB}" dt="2024-12-06T01:46:35.892" v="6016" actId="1036"/>
          <ac:spMkLst>
            <pc:docMk/>
            <pc:sldMk cId="109857222" sldId="256"/>
            <ac:spMk id="64" creationId="{DE01A888-A45F-D863-1E8D-F87FFBFE879A}"/>
          </ac:spMkLst>
        </pc:spChg>
        <pc:spChg chg="add mod">
          <ac:chgData name="Leo Grant Berman" userId="57c7235f-d472-4c32-9fb8-b6015292f5a3" providerId="ADAL" clId="{FF055BB7-5A9D-4ED4-8E20-2A9437B0B3CB}" dt="2024-12-04T21:43:28.745" v="3455" actId="20577"/>
          <ac:spMkLst>
            <pc:docMk/>
            <pc:sldMk cId="109857222" sldId="256"/>
            <ac:spMk id="65" creationId="{A57E99A2-5CFA-9782-AA18-F91E6CB561C0}"/>
          </ac:spMkLst>
        </pc:spChg>
        <pc:spChg chg="add mod">
          <ac:chgData name="Leo Grant Berman" userId="57c7235f-d472-4c32-9fb8-b6015292f5a3" providerId="ADAL" clId="{FF055BB7-5A9D-4ED4-8E20-2A9437B0B3CB}" dt="2024-12-04T19:10:24.133" v="2826" actId="20577"/>
          <ac:spMkLst>
            <pc:docMk/>
            <pc:sldMk cId="109857222" sldId="256"/>
            <ac:spMk id="66" creationId="{C016C9DC-D393-E112-50D9-0908C82FD922}"/>
          </ac:spMkLst>
        </pc:spChg>
        <pc:spChg chg="add mod">
          <ac:chgData name="Leo Grant Berman" userId="57c7235f-d472-4c32-9fb8-b6015292f5a3" providerId="ADAL" clId="{FF055BB7-5A9D-4ED4-8E20-2A9437B0B3CB}" dt="2024-12-05T23:22:31.067" v="5821" actId="1035"/>
          <ac:spMkLst>
            <pc:docMk/>
            <pc:sldMk cId="109857222" sldId="256"/>
            <ac:spMk id="67" creationId="{0A964748-69EE-3173-D0DB-F335E6AE1D5A}"/>
          </ac:spMkLst>
        </pc:spChg>
        <pc:spChg chg="add mod">
          <ac:chgData name="Leo Grant Berman" userId="57c7235f-d472-4c32-9fb8-b6015292f5a3" providerId="ADAL" clId="{FF055BB7-5A9D-4ED4-8E20-2A9437B0B3CB}" dt="2024-12-05T23:22:22.479" v="5815" actId="1076"/>
          <ac:spMkLst>
            <pc:docMk/>
            <pc:sldMk cId="109857222" sldId="256"/>
            <ac:spMk id="69" creationId="{7D8465A4-D930-DA94-D8A4-BA2195E5F226}"/>
          </ac:spMkLst>
        </pc:spChg>
        <pc:spChg chg="add mod">
          <ac:chgData name="Leo Grant Berman" userId="57c7235f-d472-4c32-9fb8-b6015292f5a3" providerId="ADAL" clId="{FF055BB7-5A9D-4ED4-8E20-2A9437B0B3CB}" dt="2024-12-04T19:52:27.218" v="3021" actId="14100"/>
          <ac:spMkLst>
            <pc:docMk/>
            <pc:sldMk cId="109857222" sldId="256"/>
            <ac:spMk id="71" creationId="{C96BB730-9040-FDC5-A00A-5F5671E91CB9}"/>
          </ac:spMkLst>
        </pc:spChg>
        <pc:spChg chg="add mod">
          <ac:chgData name="Leo Grant Berman" userId="57c7235f-d472-4c32-9fb8-b6015292f5a3" providerId="ADAL" clId="{FF055BB7-5A9D-4ED4-8E20-2A9437B0B3CB}" dt="2024-12-05T15:12:41.380" v="5702" actId="1038"/>
          <ac:spMkLst>
            <pc:docMk/>
            <pc:sldMk cId="109857222" sldId="256"/>
            <ac:spMk id="72" creationId="{87437800-F9C8-B91E-30EE-A12C1BBC1857}"/>
          </ac:spMkLst>
        </pc:spChg>
        <pc:spChg chg="add mod">
          <ac:chgData name="Leo Grant Berman" userId="57c7235f-d472-4c32-9fb8-b6015292f5a3" providerId="ADAL" clId="{FF055BB7-5A9D-4ED4-8E20-2A9437B0B3CB}" dt="2024-12-05T00:23:13.321" v="5304" actId="20577"/>
          <ac:spMkLst>
            <pc:docMk/>
            <pc:sldMk cId="109857222" sldId="256"/>
            <ac:spMk id="73" creationId="{A96111F1-DEE9-45AB-B762-D16F0F475DB5}"/>
          </ac:spMkLst>
        </pc:spChg>
        <pc:spChg chg="add mod">
          <ac:chgData name="Leo Grant Berman" userId="57c7235f-d472-4c32-9fb8-b6015292f5a3" providerId="ADAL" clId="{FF055BB7-5A9D-4ED4-8E20-2A9437B0B3CB}" dt="2024-12-04T23:59:07.167" v="4458" actId="14100"/>
          <ac:spMkLst>
            <pc:docMk/>
            <pc:sldMk cId="109857222" sldId="256"/>
            <ac:spMk id="77" creationId="{B1F8A6A5-42F3-AF45-5B2C-0331272E01D1}"/>
          </ac:spMkLst>
        </pc:spChg>
        <pc:spChg chg="add mod">
          <ac:chgData name="Leo Grant Berman" userId="57c7235f-d472-4c32-9fb8-b6015292f5a3" providerId="ADAL" clId="{FF055BB7-5A9D-4ED4-8E20-2A9437B0B3CB}" dt="2024-12-05T00:02:20.140" v="4630" actId="1035"/>
          <ac:spMkLst>
            <pc:docMk/>
            <pc:sldMk cId="109857222" sldId="256"/>
            <ac:spMk id="78" creationId="{6D4E4810-7CCC-40D8-D632-751ACB59653E}"/>
          </ac:spMkLst>
        </pc:spChg>
        <pc:spChg chg="add mod">
          <ac:chgData name="Leo Grant Berman" userId="57c7235f-d472-4c32-9fb8-b6015292f5a3" providerId="ADAL" clId="{FF055BB7-5A9D-4ED4-8E20-2A9437B0B3CB}" dt="2024-12-05T00:01:47.348" v="4548" actId="14100"/>
          <ac:spMkLst>
            <pc:docMk/>
            <pc:sldMk cId="109857222" sldId="256"/>
            <ac:spMk id="81" creationId="{3429C113-80D0-E4C0-7A8E-1F7D0340631D}"/>
          </ac:spMkLst>
        </pc:spChg>
        <pc:spChg chg="add mod">
          <ac:chgData name="Leo Grant Berman" userId="57c7235f-d472-4c32-9fb8-b6015292f5a3" providerId="ADAL" clId="{FF055BB7-5A9D-4ED4-8E20-2A9437B0B3CB}" dt="2024-12-04T23:57:18.928" v="4402" actId="255"/>
          <ac:spMkLst>
            <pc:docMk/>
            <pc:sldMk cId="109857222" sldId="256"/>
            <ac:spMk id="82" creationId="{AC504302-5F84-FE86-2F8D-B306EB105DE9}"/>
          </ac:spMkLst>
        </pc:spChg>
        <pc:spChg chg="add mod">
          <ac:chgData name="Leo Grant Berman" userId="57c7235f-d472-4c32-9fb8-b6015292f5a3" providerId="ADAL" clId="{FF055BB7-5A9D-4ED4-8E20-2A9437B0B3CB}" dt="2024-12-05T00:09:08.880" v="4850" actId="1035"/>
          <ac:spMkLst>
            <pc:docMk/>
            <pc:sldMk cId="109857222" sldId="256"/>
            <ac:spMk id="85" creationId="{3FF3C4AD-DF2D-8F0C-FFE2-46530908C141}"/>
          </ac:spMkLst>
        </pc:spChg>
        <pc:spChg chg="add mod">
          <ac:chgData name="Leo Grant Berman" userId="57c7235f-d472-4c32-9fb8-b6015292f5a3" providerId="ADAL" clId="{FF055BB7-5A9D-4ED4-8E20-2A9437B0B3CB}" dt="2024-12-05T00:09:14.127" v="4858" actId="1035"/>
          <ac:spMkLst>
            <pc:docMk/>
            <pc:sldMk cId="109857222" sldId="256"/>
            <ac:spMk id="88" creationId="{C1ED32A4-E420-02BF-7529-DF1E1C6FD191}"/>
          </ac:spMkLst>
        </pc:spChg>
        <pc:spChg chg="add mod">
          <ac:chgData name="Leo Grant Berman" userId="57c7235f-d472-4c32-9fb8-b6015292f5a3" providerId="ADAL" clId="{FF055BB7-5A9D-4ED4-8E20-2A9437B0B3CB}" dt="2024-12-05T00:04:05.921" v="4713" actId="14100"/>
          <ac:spMkLst>
            <pc:docMk/>
            <pc:sldMk cId="109857222" sldId="256"/>
            <ac:spMk id="89" creationId="{AFC63E1E-39B5-3BA0-2BAF-1688CC256CCA}"/>
          </ac:spMkLst>
        </pc:spChg>
        <pc:spChg chg="add mod">
          <ac:chgData name="Leo Grant Berman" userId="57c7235f-d472-4c32-9fb8-b6015292f5a3" providerId="ADAL" clId="{FF055BB7-5A9D-4ED4-8E20-2A9437B0B3CB}" dt="2024-12-05T00:31:28.785" v="5660" actId="20577"/>
          <ac:spMkLst>
            <pc:docMk/>
            <pc:sldMk cId="109857222" sldId="256"/>
            <ac:spMk id="90" creationId="{76B92759-D6F2-AF55-1D14-4A2170512363}"/>
          </ac:spMkLst>
        </pc:spChg>
        <pc:spChg chg="add mod">
          <ac:chgData name="Leo Grant Berman" userId="57c7235f-d472-4c32-9fb8-b6015292f5a3" providerId="ADAL" clId="{FF055BB7-5A9D-4ED4-8E20-2A9437B0B3CB}" dt="2024-12-05T00:04:08.807" v="4714" actId="14100"/>
          <ac:spMkLst>
            <pc:docMk/>
            <pc:sldMk cId="109857222" sldId="256"/>
            <ac:spMk id="91" creationId="{B7D2C8A2-471A-06BD-A348-C3908707805C}"/>
          </ac:spMkLst>
        </pc:spChg>
        <pc:spChg chg="add mod">
          <ac:chgData name="Leo Grant Berman" userId="57c7235f-d472-4c32-9fb8-b6015292f5a3" providerId="ADAL" clId="{FF055BB7-5A9D-4ED4-8E20-2A9437B0B3CB}" dt="2024-12-05T23:37:39.019" v="5826" actId="20577"/>
          <ac:spMkLst>
            <pc:docMk/>
            <pc:sldMk cId="109857222" sldId="256"/>
            <ac:spMk id="92" creationId="{93F72AF6-9646-90CF-77E1-D65FFE25F246}"/>
          </ac:spMkLst>
        </pc:spChg>
        <pc:grpChg chg="del mod">
          <ac:chgData name="Leo Grant Berman" userId="57c7235f-d472-4c32-9fb8-b6015292f5a3" providerId="ADAL" clId="{FF055BB7-5A9D-4ED4-8E20-2A9437B0B3CB}" dt="2024-12-04T18:27:42.036" v="1969" actId="165"/>
          <ac:grpSpMkLst>
            <pc:docMk/>
            <pc:sldMk cId="109857222" sldId="256"/>
            <ac:grpSpMk id="3" creationId="{F1B40944-FFE7-DF95-0055-F734D3F5ECA8}"/>
          </ac:grpSpMkLst>
        </pc:grpChg>
        <pc:grpChg chg="del mod">
          <ac:chgData name="Leo Grant Berman" userId="57c7235f-d472-4c32-9fb8-b6015292f5a3" providerId="ADAL" clId="{FF055BB7-5A9D-4ED4-8E20-2A9437B0B3CB}" dt="2024-12-04T17:42:37.675" v="1664" actId="165"/>
          <ac:grpSpMkLst>
            <pc:docMk/>
            <pc:sldMk cId="109857222" sldId="256"/>
            <ac:grpSpMk id="9" creationId="{F72318DA-2491-1CC3-858F-A3D2188C37DF}"/>
          </ac:grpSpMkLst>
        </pc:grpChg>
        <pc:grpChg chg="del mod">
          <ac:chgData name="Leo Grant Berman" userId="57c7235f-d472-4c32-9fb8-b6015292f5a3" providerId="ADAL" clId="{FF055BB7-5A9D-4ED4-8E20-2A9437B0B3CB}" dt="2024-12-04T18:34:45.142" v="2202" actId="165"/>
          <ac:grpSpMkLst>
            <pc:docMk/>
            <pc:sldMk cId="109857222" sldId="256"/>
            <ac:grpSpMk id="13" creationId="{9A4702BC-044A-15E3-0BAB-63491CA0CB66}"/>
          </ac:grpSpMkLst>
        </pc:grpChg>
        <pc:grpChg chg="add del mod">
          <ac:chgData name="Leo Grant Berman" userId="57c7235f-d472-4c32-9fb8-b6015292f5a3" providerId="ADAL" clId="{FF055BB7-5A9D-4ED4-8E20-2A9437B0B3CB}" dt="2024-12-05T15:06:19.990" v="5691" actId="14826"/>
          <ac:grpSpMkLst>
            <pc:docMk/>
            <pc:sldMk cId="109857222" sldId="256"/>
            <ac:grpSpMk id="16" creationId="{A2BFDBA2-DE5C-B486-E7E5-0F42E8836451}"/>
          </ac:grpSpMkLst>
        </pc:grpChg>
        <pc:grpChg chg="mod">
          <ac:chgData name="Leo Grant Berman" userId="57c7235f-d472-4c32-9fb8-b6015292f5a3" providerId="ADAL" clId="{FF055BB7-5A9D-4ED4-8E20-2A9437B0B3CB}" dt="2024-12-04T16:54:27.078" v="1491" actId="14826"/>
          <ac:grpSpMkLst>
            <pc:docMk/>
            <pc:sldMk cId="109857222" sldId="256"/>
            <ac:grpSpMk id="19" creationId="{E70B95B9-0874-62C1-0F7B-1FC17399F816}"/>
          </ac:grpSpMkLst>
        </pc:grpChg>
        <pc:grpChg chg="add mod">
          <ac:chgData name="Leo Grant Berman" userId="57c7235f-d472-4c32-9fb8-b6015292f5a3" providerId="ADAL" clId="{FF055BB7-5A9D-4ED4-8E20-2A9437B0B3CB}" dt="2024-12-04T17:36:47.387" v="1629"/>
          <ac:grpSpMkLst>
            <pc:docMk/>
            <pc:sldMk cId="109857222" sldId="256"/>
            <ac:grpSpMk id="28" creationId="{BDD92B8C-5D60-F53C-49F4-29BBA9AA34E2}"/>
          </ac:grpSpMkLst>
        </pc:grpChg>
        <pc:grpChg chg="add del mod">
          <ac:chgData name="Leo Grant Berman" userId="57c7235f-d472-4c32-9fb8-b6015292f5a3" providerId="ADAL" clId="{FF055BB7-5A9D-4ED4-8E20-2A9437B0B3CB}" dt="2024-12-04T16:49:43.435" v="1415" actId="165"/>
          <ac:grpSpMkLst>
            <pc:docMk/>
            <pc:sldMk cId="109857222" sldId="256"/>
            <ac:grpSpMk id="33" creationId="{0DF89129-2A14-5837-B1A6-C6FB5167836C}"/>
          </ac:grpSpMkLst>
        </pc:grpChg>
        <pc:grpChg chg="add del mod">
          <ac:chgData name="Leo Grant Berman" userId="57c7235f-d472-4c32-9fb8-b6015292f5a3" providerId="ADAL" clId="{FF055BB7-5A9D-4ED4-8E20-2A9437B0B3CB}" dt="2024-12-04T18:31:29.152" v="2168" actId="165"/>
          <ac:grpSpMkLst>
            <pc:docMk/>
            <pc:sldMk cId="109857222" sldId="256"/>
            <ac:grpSpMk id="41" creationId="{5865DE9A-C04C-D6CA-726C-1531AC6AC0DC}"/>
          </ac:grpSpMkLst>
        </pc:grpChg>
        <pc:grpChg chg="add del mod">
          <ac:chgData name="Leo Grant Berman" userId="57c7235f-d472-4c32-9fb8-b6015292f5a3" providerId="ADAL" clId="{FF055BB7-5A9D-4ED4-8E20-2A9437B0B3CB}" dt="2024-12-04T18:24:04.344" v="1942" actId="165"/>
          <ac:grpSpMkLst>
            <pc:docMk/>
            <pc:sldMk cId="109857222" sldId="256"/>
            <ac:grpSpMk id="44" creationId="{A35876E1-B6F0-4686-6ED0-6FC66F43956B}"/>
          </ac:grpSpMkLst>
        </pc:grpChg>
        <pc:grpChg chg="add del mod">
          <ac:chgData name="Leo Grant Berman" userId="57c7235f-d472-4c32-9fb8-b6015292f5a3" providerId="ADAL" clId="{FF055BB7-5A9D-4ED4-8E20-2A9437B0B3CB}" dt="2024-12-06T01:46:00.420" v="6010" actId="165"/>
          <ac:grpSpMkLst>
            <pc:docMk/>
            <pc:sldMk cId="109857222" sldId="256"/>
            <ac:grpSpMk id="45" creationId="{D33D27E4-4E6F-B390-67E3-ED7274B350AC}"/>
          </ac:grpSpMkLst>
        </pc:grpChg>
        <pc:grpChg chg="add del mod">
          <ac:chgData name="Leo Grant Berman" userId="57c7235f-d472-4c32-9fb8-b6015292f5a3" providerId="ADAL" clId="{FF055BB7-5A9D-4ED4-8E20-2A9437B0B3CB}" dt="2024-12-04T18:30:13.234" v="2036" actId="165"/>
          <ac:grpSpMkLst>
            <pc:docMk/>
            <pc:sldMk cId="109857222" sldId="256"/>
            <ac:grpSpMk id="50" creationId="{7CEEBDE6-31B0-FAFA-32DF-EE764F731DB9}"/>
          </ac:grpSpMkLst>
        </pc:grpChg>
        <pc:grpChg chg="add del mod">
          <ac:chgData name="Leo Grant Berman" userId="57c7235f-d472-4c32-9fb8-b6015292f5a3" providerId="ADAL" clId="{FF055BB7-5A9D-4ED4-8E20-2A9437B0B3CB}" dt="2024-12-04T20:49:09.625" v="3170" actId="165"/>
          <ac:grpSpMkLst>
            <pc:docMk/>
            <pc:sldMk cId="109857222" sldId="256"/>
            <ac:grpSpMk id="51" creationId="{31698D98-E0D7-D221-EC56-5AF0D8F1747C}"/>
          </ac:grpSpMkLst>
        </pc:grpChg>
        <pc:grpChg chg="add del mod">
          <ac:chgData name="Leo Grant Berman" userId="57c7235f-d472-4c32-9fb8-b6015292f5a3" providerId="ADAL" clId="{FF055BB7-5A9D-4ED4-8E20-2A9437B0B3CB}" dt="2024-12-04T18:35:43.802" v="2264" actId="165"/>
          <ac:grpSpMkLst>
            <pc:docMk/>
            <pc:sldMk cId="109857222" sldId="256"/>
            <ac:grpSpMk id="52" creationId="{864945BB-9ADE-0107-E8F2-98C6FFA3BB06}"/>
          </ac:grpSpMkLst>
        </pc:grpChg>
        <pc:grpChg chg="add del mod">
          <ac:chgData name="Leo Grant Berman" userId="57c7235f-d472-4c32-9fb8-b6015292f5a3" providerId="ADAL" clId="{FF055BB7-5A9D-4ED4-8E20-2A9437B0B3CB}" dt="2024-12-04T19:50:08.528" v="2939" actId="165"/>
          <ac:grpSpMkLst>
            <pc:docMk/>
            <pc:sldMk cId="109857222" sldId="256"/>
            <ac:grpSpMk id="53" creationId="{07B92BC0-E325-8D62-D74A-43DB5932750C}"/>
          </ac:grpSpMkLst>
        </pc:grpChg>
        <pc:grpChg chg="add del mod">
          <ac:chgData name="Leo Grant Berman" userId="57c7235f-d472-4c32-9fb8-b6015292f5a3" providerId="ADAL" clId="{FF055BB7-5A9D-4ED4-8E20-2A9437B0B3CB}" dt="2024-12-04T20:34:55.339" v="3069" actId="165"/>
          <ac:grpSpMkLst>
            <pc:docMk/>
            <pc:sldMk cId="109857222" sldId="256"/>
            <ac:grpSpMk id="61" creationId="{6DB55A27-8A35-28FE-C473-FA6CEAFBAD67}"/>
          </ac:grpSpMkLst>
        </pc:grpChg>
        <pc:grpChg chg="add del mod">
          <ac:chgData name="Leo Grant Berman" userId="57c7235f-d472-4c32-9fb8-b6015292f5a3" providerId="ADAL" clId="{FF055BB7-5A9D-4ED4-8E20-2A9437B0B3CB}" dt="2024-12-04T21:01:56.005" v="3351" actId="478"/>
          <ac:grpSpMkLst>
            <pc:docMk/>
            <pc:sldMk cId="109857222" sldId="256"/>
            <ac:grpSpMk id="62" creationId="{1EDED1A7-34FF-6134-2DA2-3BA1FE115FC9}"/>
          </ac:grpSpMkLst>
        </pc:grpChg>
        <pc:graphicFrameChg chg="add del mod">
          <ac:chgData name="Leo Grant Berman" userId="57c7235f-d472-4c32-9fb8-b6015292f5a3" providerId="ADAL" clId="{FF055BB7-5A9D-4ED4-8E20-2A9437B0B3CB}" dt="2024-12-03T22:04:03.477" v="396" actId="478"/>
          <ac:graphicFrameMkLst>
            <pc:docMk/>
            <pc:sldMk cId="109857222" sldId="256"/>
            <ac:graphicFrameMk id="3" creationId="{8DB5D35E-5130-B1A7-2AED-18F0FE013E43}"/>
          </ac:graphicFrameMkLst>
        </pc:graphicFrameChg>
        <pc:graphicFrameChg chg="add del mod modGraphic">
          <ac:chgData name="Leo Grant Berman" userId="57c7235f-d472-4c32-9fb8-b6015292f5a3" providerId="ADAL" clId="{FF055BB7-5A9D-4ED4-8E20-2A9437B0B3CB}" dt="2024-12-04T23:40:37.789" v="4248" actId="478"/>
          <ac:graphicFrameMkLst>
            <pc:docMk/>
            <pc:sldMk cId="109857222" sldId="256"/>
            <ac:graphicFrameMk id="74" creationId="{4C28C242-037B-C36D-28DF-F115B57A66EB}"/>
          </ac:graphicFrameMkLst>
        </pc:graphicFrameChg>
        <pc:graphicFrameChg chg="add mod ord modGraphic">
          <ac:chgData name="Leo Grant Berman" userId="57c7235f-d472-4c32-9fb8-b6015292f5a3" providerId="ADAL" clId="{FF055BB7-5A9D-4ED4-8E20-2A9437B0B3CB}" dt="2024-12-05T19:40:38.350" v="5766" actId="166"/>
          <ac:graphicFrameMkLst>
            <pc:docMk/>
            <pc:sldMk cId="109857222" sldId="256"/>
            <ac:graphicFrameMk id="80" creationId="{AFDA6EAF-C6BA-C70B-2F12-20FD44FA88DB}"/>
          </ac:graphicFrameMkLst>
        </pc:graphicFrameChg>
        <pc:picChg chg="del mod topLvl">
          <ac:chgData name="Leo Grant Berman" userId="57c7235f-d472-4c32-9fb8-b6015292f5a3" providerId="ADAL" clId="{FF055BB7-5A9D-4ED4-8E20-2A9437B0B3CB}" dt="2024-12-04T19:21:39.447" v="2837" actId="478"/>
          <ac:picMkLst>
            <pc:docMk/>
            <pc:sldMk cId="109857222" sldId="256"/>
            <ac:picMk id="2" creationId="{BA5436D0-117A-B487-E2DB-90F7140F1B9C}"/>
          </ac:picMkLst>
        </pc:picChg>
        <pc:picChg chg="mod">
          <ac:chgData name="Leo Grant Berman" userId="57c7235f-d472-4c32-9fb8-b6015292f5a3" providerId="ADAL" clId="{FF055BB7-5A9D-4ED4-8E20-2A9437B0B3CB}" dt="2024-12-05T23:20:42.203" v="5793" actId="1038"/>
          <ac:picMkLst>
            <pc:docMk/>
            <pc:sldMk cId="109857222" sldId="256"/>
            <ac:picMk id="3" creationId="{5024D00A-FEC5-0825-830B-ADE3043DFA3F}"/>
          </ac:picMkLst>
        </pc:picChg>
        <pc:picChg chg="mod">
          <ac:chgData name="Leo Grant Berman" userId="57c7235f-d472-4c32-9fb8-b6015292f5a3" providerId="ADAL" clId="{FF055BB7-5A9D-4ED4-8E20-2A9437B0B3CB}" dt="2024-12-04T01:18:23.934" v="1096" actId="1037"/>
          <ac:picMkLst>
            <pc:docMk/>
            <pc:sldMk cId="109857222" sldId="256"/>
            <ac:picMk id="3" creationId="{78D9DC25-14ED-C80C-9DD9-2CE0231CFB71}"/>
          </ac:picMkLst>
        </pc:picChg>
        <pc:picChg chg="del mod topLvl">
          <ac:chgData name="Leo Grant Berman" userId="57c7235f-d472-4c32-9fb8-b6015292f5a3" providerId="ADAL" clId="{FF055BB7-5A9D-4ED4-8E20-2A9437B0B3CB}" dt="2024-12-04T19:21:39.447" v="2837" actId="478"/>
          <ac:picMkLst>
            <pc:docMk/>
            <pc:sldMk cId="109857222" sldId="256"/>
            <ac:picMk id="5" creationId="{06895066-DBAE-378C-CB28-BA64DD1CAB06}"/>
          </ac:picMkLst>
        </pc:picChg>
        <pc:picChg chg="del mod topLvl">
          <ac:chgData name="Leo Grant Berman" userId="57c7235f-d472-4c32-9fb8-b6015292f5a3" providerId="ADAL" clId="{FF055BB7-5A9D-4ED4-8E20-2A9437B0B3CB}" dt="2024-12-04T22:56:12.777" v="3522" actId="478"/>
          <ac:picMkLst>
            <pc:docMk/>
            <pc:sldMk cId="109857222" sldId="256"/>
            <ac:picMk id="6" creationId="{E8551BC7-0CE2-6D89-38DB-06550DE409F9}"/>
          </ac:picMkLst>
        </pc:picChg>
        <pc:picChg chg="add del mod">
          <ac:chgData name="Leo Grant Berman" userId="57c7235f-d472-4c32-9fb8-b6015292f5a3" providerId="ADAL" clId="{FF055BB7-5A9D-4ED4-8E20-2A9437B0B3CB}" dt="2024-12-03T22:51:36.135" v="686" actId="478"/>
          <ac:picMkLst>
            <pc:docMk/>
            <pc:sldMk cId="109857222" sldId="256"/>
            <ac:picMk id="7" creationId="{462636C6-61E4-E3C1-B7D2-931342F7302F}"/>
          </ac:picMkLst>
        </pc:picChg>
        <pc:picChg chg="add mod topLvl">
          <ac:chgData name="Leo Grant Berman" userId="57c7235f-d472-4c32-9fb8-b6015292f5a3" providerId="ADAL" clId="{FF055BB7-5A9D-4ED4-8E20-2A9437B0B3CB}" dt="2024-12-05T15:06:32.668" v="5694" actId="1076"/>
          <ac:picMkLst>
            <pc:docMk/>
            <pc:sldMk cId="109857222" sldId="256"/>
            <ac:picMk id="7" creationId="{512C6FC7-8587-EEF3-14A4-1B9552F7F954}"/>
          </ac:picMkLst>
        </pc:picChg>
        <pc:picChg chg="del mod topLvl">
          <ac:chgData name="Leo Grant Berman" userId="57c7235f-d472-4c32-9fb8-b6015292f5a3" providerId="ADAL" clId="{FF055BB7-5A9D-4ED4-8E20-2A9437B0B3CB}" dt="2024-12-04T23:24:09.586" v="3751" actId="478"/>
          <ac:picMkLst>
            <pc:docMk/>
            <pc:sldMk cId="109857222" sldId="256"/>
            <ac:picMk id="9" creationId="{97613EFE-FE17-1EED-CA0F-6058EC9149B4}"/>
          </ac:picMkLst>
        </pc:picChg>
        <pc:picChg chg="add del mod">
          <ac:chgData name="Leo Grant Berman" userId="57c7235f-d472-4c32-9fb8-b6015292f5a3" providerId="ADAL" clId="{FF055BB7-5A9D-4ED4-8E20-2A9437B0B3CB}" dt="2024-12-03T22:48:39.772" v="677" actId="478"/>
          <ac:picMkLst>
            <pc:docMk/>
            <pc:sldMk cId="109857222" sldId="256"/>
            <ac:picMk id="11" creationId="{B9407A1A-1593-8ECC-42F0-2059B7BEE614}"/>
          </ac:picMkLst>
        </pc:picChg>
        <pc:picChg chg="mod">
          <ac:chgData name="Leo Grant Berman" userId="57c7235f-d472-4c32-9fb8-b6015292f5a3" providerId="ADAL" clId="{FF055BB7-5A9D-4ED4-8E20-2A9437B0B3CB}" dt="2024-12-05T23:20:42.203" v="5793" actId="1038"/>
          <ac:picMkLst>
            <pc:docMk/>
            <pc:sldMk cId="109857222" sldId="256"/>
            <ac:picMk id="13" creationId="{2EA8611C-55AE-46DA-3434-CE80F460A56C}"/>
          </ac:picMkLst>
        </pc:picChg>
        <pc:picChg chg="add mod topLvl">
          <ac:chgData name="Leo Grant Berman" userId="57c7235f-d472-4c32-9fb8-b6015292f5a3" providerId="ADAL" clId="{FF055BB7-5A9D-4ED4-8E20-2A9437B0B3CB}" dt="2024-12-06T01:46:17.649" v="6011" actId="14826"/>
          <ac:picMkLst>
            <pc:docMk/>
            <pc:sldMk cId="109857222" sldId="256"/>
            <ac:picMk id="15" creationId="{180055DB-E7FF-C484-E535-E94F780882AE}"/>
          </ac:picMkLst>
        </pc:picChg>
        <pc:picChg chg="add del mod">
          <ac:chgData name="Leo Grant Berman" userId="57c7235f-d472-4c32-9fb8-b6015292f5a3" providerId="ADAL" clId="{FF055BB7-5A9D-4ED4-8E20-2A9437B0B3CB}" dt="2024-12-03T22:52:49.681" v="694" actId="478"/>
          <ac:picMkLst>
            <pc:docMk/>
            <pc:sldMk cId="109857222" sldId="256"/>
            <ac:picMk id="17" creationId="{6A53602F-C485-252F-9771-813F82C5527D}"/>
          </ac:picMkLst>
        </pc:picChg>
        <pc:picChg chg="add mod topLvl">
          <ac:chgData name="Leo Grant Berman" userId="57c7235f-d472-4c32-9fb8-b6015292f5a3" providerId="ADAL" clId="{FF055BB7-5A9D-4ED4-8E20-2A9437B0B3CB}" dt="2024-12-06T01:46:28.186" v="6012" actId="14826"/>
          <ac:picMkLst>
            <pc:docMk/>
            <pc:sldMk cId="109857222" sldId="256"/>
            <ac:picMk id="20" creationId="{62CEAECD-19E5-9E3C-7FB9-FCB9DDB9FB1C}"/>
          </ac:picMkLst>
        </pc:picChg>
        <pc:picChg chg="mod topLvl">
          <ac:chgData name="Leo Grant Berman" userId="57c7235f-d472-4c32-9fb8-b6015292f5a3" providerId="ADAL" clId="{FF055BB7-5A9D-4ED4-8E20-2A9437B0B3CB}" dt="2024-12-05T17:39:47.462" v="5765" actId="1038"/>
          <ac:picMkLst>
            <pc:docMk/>
            <pc:sldMk cId="109857222" sldId="256"/>
            <ac:picMk id="22" creationId="{88F3D81B-F0EB-E391-3ABE-07C85F295200}"/>
          </ac:picMkLst>
        </pc:picChg>
        <pc:picChg chg="del mod">
          <ac:chgData name="Leo Grant Berman" userId="57c7235f-d472-4c32-9fb8-b6015292f5a3" providerId="ADAL" clId="{FF055BB7-5A9D-4ED4-8E20-2A9437B0B3CB}" dt="2024-12-03T22:24:19.572" v="415" actId="478"/>
          <ac:picMkLst>
            <pc:docMk/>
            <pc:sldMk cId="109857222" sldId="256"/>
            <ac:picMk id="29" creationId="{3B49BCDB-F5DD-2CCD-FA38-E3E4541C30BA}"/>
          </ac:picMkLst>
        </pc:picChg>
        <pc:picChg chg="del mod">
          <ac:chgData name="Leo Grant Berman" userId="57c7235f-d472-4c32-9fb8-b6015292f5a3" providerId="ADAL" clId="{FF055BB7-5A9D-4ED4-8E20-2A9437B0B3CB}" dt="2024-12-03T22:03:47.893" v="391" actId="478"/>
          <ac:picMkLst>
            <pc:docMk/>
            <pc:sldMk cId="109857222" sldId="256"/>
            <ac:picMk id="30" creationId="{BCDB5313-CA27-DDCC-097A-46C1365A902A}"/>
          </ac:picMkLst>
        </pc:picChg>
        <pc:picChg chg="add mod">
          <ac:chgData name="Leo Grant Berman" userId="57c7235f-d472-4c32-9fb8-b6015292f5a3" providerId="ADAL" clId="{FF055BB7-5A9D-4ED4-8E20-2A9437B0B3CB}" dt="2024-12-04T01:24:02.247" v="1229" actId="1036"/>
          <ac:picMkLst>
            <pc:docMk/>
            <pc:sldMk cId="109857222" sldId="256"/>
            <ac:picMk id="31" creationId="{A759B444-1409-560F-ABFA-515A79DBB503}"/>
          </ac:picMkLst>
        </pc:picChg>
        <pc:picChg chg="mod">
          <ac:chgData name="Leo Grant Berman" userId="57c7235f-d472-4c32-9fb8-b6015292f5a3" providerId="ADAL" clId="{FF055BB7-5A9D-4ED4-8E20-2A9437B0B3CB}" dt="2024-12-04T17:36:47.387" v="1629"/>
          <ac:picMkLst>
            <pc:docMk/>
            <pc:sldMk cId="109857222" sldId="256"/>
            <ac:picMk id="33" creationId="{825BA81D-DDAA-7D53-4A6F-B58DB17455AA}"/>
          </ac:picMkLst>
        </pc:picChg>
        <pc:picChg chg="add del mod">
          <ac:chgData name="Leo Grant Berman" userId="57c7235f-d472-4c32-9fb8-b6015292f5a3" providerId="ADAL" clId="{FF055BB7-5A9D-4ED4-8E20-2A9437B0B3CB}" dt="2024-12-04T22:02:21.285" v="3482" actId="21"/>
          <ac:picMkLst>
            <pc:docMk/>
            <pc:sldMk cId="109857222" sldId="256"/>
            <ac:picMk id="33" creationId="{9D5D754B-BE73-BBF9-436C-7F23F605FCE2}"/>
          </ac:picMkLst>
        </pc:picChg>
        <pc:picChg chg="mod">
          <ac:chgData name="Leo Grant Berman" userId="57c7235f-d472-4c32-9fb8-b6015292f5a3" providerId="ADAL" clId="{FF055BB7-5A9D-4ED4-8E20-2A9437B0B3CB}" dt="2024-12-04T17:36:47.387" v="1629"/>
          <ac:picMkLst>
            <pc:docMk/>
            <pc:sldMk cId="109857222" sldId="256"/>
            <ac:picMk id="34" creationId="{445714B0-83E0-1CE3-8C7F-6438CE987B34}"/>
          </ac:picMkLst>
        </pc:picChg>
        <pc:picChg chg="mod">
          <ac:chgData name="Leo Grant Berman" userId="57c7235f-d472-4c32-9fb8-b6015292f5a3" providerId="ADAL" clId="{FF055BB7-5A9D-4ED4-8E20-2A9437B0B3CB}" dt="2024-12-04T17:36:47.387" v="1629"/>
          <ac:picMkLst>
            <pc:docMk/>
            <pc:sldMk cId="109857222" sldId="256"/>
            <ac:picMk id="35" creationId="{F1D4B541-A7BA-1F9B-50ED-9CD56C4FB743}"/>
          </ac:picMkLst>
        </pc:picChg>
        <pc:picChg chg="mod">
          <ac:chgData name="Leo Grant Berman" userId="57c7235f-d472-4c32-9fb8-b6015292f5a3" providerId="ADAL" clId="{FF055BB7-5A9D-4ED4-8E20-2A9437B0B3CB}" dt="2024-12-04T17:36:47.387" v="1629"/>
          <ac:picMkLst>
            <pc:docMk/>
            <pc:sldMk cId="109857222" sldId="256"/>
            <ac:picMk id="36" creationId="{2EA8512C-C673-3636-D05F-EEE89E5C492E}"/>
          </ac:picMkLst>
        </pc:picChg>
        <pc:picChg chg="add mod modCrop">
          <ac:chgData name="Leo Grant Berman" userId="57c7235f-d472-4c32-9fb8-b6015292f5a3" providerId="ADAL" clId="{FF055BB7-5A9D-4ED4-8E20-2A9437B0B3CB}" dt="2024-12-05T15:43:56.050" v="5755" actId="1038"/>
          <ac:picMkLst>
            <pc:docMk/>
            <pc:sldMk cId="109857222" sldId="256"/>
            <ac:picMk id="37" creationId="{6F8A2164-594A-1DB0-515A-550841471004}"/>
          </ac:picMkLst>
        </pc:picChg>
        <pc:picChg chg="mod">
          <ac:chgData name="Leo Grant Berman" userId="57c7235f-d472-4c32-9fb8-b6015292f5a3" providerId="ADAL" clId="{FF055BB7-5A9D-4ED4-8E20-2A9437B0B3CB}" dt="2024-12-04T17:36:47.387" v="1629"/>
          <ac:picMkLst>
            <pc:docMk/>
            <pc:sldMk cId="109857222" sldId="256"/>
            <ac:picMk id="37" creationId="{B987F036-9674-460C-7377-25B5ED1D1BBF}"/>
          </ac:picMkLst>
        </pc:picChg>
        <pc:picChg chg="add mod">
          <ac:chgData name="Leo Grant Berman" userId="57c7235f-d472-4c32-9fb8-b6015292f5a3" providerId="ADAL" clId="{FF055BB7-5A9D-4ED4-8E20-2A9437B0B3CB}" dt="2024-12-05T14:49:44.582" v="5680" actId="14826"/>
          <ac:picMkLst>
            <pc:docMk/>
            <pc:sldMk cId="109857222" sldId="256"/>
            <ac:picMk id="48" creationId="{17172A39-0D80-E747-C0B3-E8DA72120980}"/>
          </ac:picMkLst>
        </pc:picChg>
        <pc:picChg chg="add del mod">
          <ac:chgData name="Leo Grant Berman" userId="57c7235f-d472-4c32-9fb8-b6015292f5a3" providerId="ADAL" clId="{FF055BB7-5A9D-4ED4-8E20-2A9437B0B3CB}" dt="2024-12-04T18:29:49.152" v="2024" actId="478"/>
          <ac:picMkLst>
            <pc:docMk/>
            <pc:sldMk cId="109857222" sldId="256"/>
            <ac:picMk id="48" creationId="{3B64D61E-AD55-3808-09B0-92CD9994D515}"/>
          </ac:picMkLst>
        </pc:picChg>
        <pc:picChg chg="add del mod">
          <ac:chgData name="Leo Grant Berman" userId="57c7235f-d472-4c32-9fb8-b6015292f5a3" providerId="ADAL" clId="{FF055BB7-5A9D-4ED4-8E20-2A9437B0B3CB}" dt="2024-12-04T23:10:03.511" v="3574" actId="478"/>
          <ac:picMkLst>
            <pc:docMk/>
            <pc:sldMk cId="109857222" sldId="256"/>
            <ac:picMk id="49" creationId="{435CD643-50DF-610B-CC1D-BFB2B6CC93ED}"/>
          </ac:picMkLst>
        </pc:picChg>
        <pc:picChg chg="add mod">
          <ac:chgData name="Leo Grant Berman" userId="57c7235f-d472-4c32-9fb8-b6015292f5a3" providerId="ADAL" clId="{FF055BB7-5A9D-4ED4-8E20-2A9437B0B3CB}" dt="2024-12-05T00:18:12.647" v="4970" actId="1038"/>
          <ac:picMkLst>
            <pc:docMk/>
            <pc:sldMk cId="109857222" sldId="256"/>
            <ac:picMk id="52" creationId="{41B3E8A2-9D20-067C-7817-FE546AC38D75}"/>
          </ac:picMkLst>
        </pc:picChg>
        <pc:picChg chg="add del mod">
          <ac:chgData name="Leo Grant Berman" userId="57c7235f-d472-4c32-9fb8-b6015292f5a3" providerId="ADAL" clId="{FF055BB7-5A9D-4ED4-8E20-2A9437B0B3CB}" dt="2024-12-04T23:24:11.059" v="3752" actId="478"/>
          <ac:picMkLst>
            <pc:docMk/>
            <pc:sldMk cId="109857222" sldId="256"/>
            <ac:picMk id="54" creationId="{19574C46-CA30-B1AD-80A1-6A09E64D3065}"/>
          </ac:picMkLst>
        </pc:picChg>
        <pc:picChg chg="add mod">
          <ac:chgData name="Leo Grant Berman" userId="57c7235f-d472-4c32-9fb8-b6015292f5a3" providerId="ADAL" clId="{FF055BB7-5A9D-4ED4-8E20-2A9437B0B3CB}" dt="2024-12-06T00:46:32.851" v="5927" actId="14100"/>
          <ac:picMkLst>
            <pc:docMk/>
            <pc:sldMk cId="109857222" sldId="256"/>
            <ac:picMk id="56" creationId="{20DC441A-9D8E-1C0B-1FB6-3CFF0B97C5DC}"/>
          </ac:picMkLst>
        </pc:picChg>
        <pc:picChg chg="add mod">
          <ac:chgData name="Leo Grant Berman" userId="57c7235f-d472-4c32-9fb8-b6015292f5a3" providerId="ADAL" clId="{FF055BB7-5A9D-4ED4-8E20-2A9437B0B3CB}" dt="2024-12-04T18:41:17.858" v="2369"/>
          <ac:picMkLst>
            <pc:docMk/>
            <pc:sldMk cId="109857222" sldId="256"/>
            <ac:picMk id="56" creationId="{F617E761-90DB-15DE-D8CA-B2B1AF621B2E}"/>
          </ac:picMkLst>
        </pc:picChg>
        <pc:picChg chg="add mod">
          <ac:chgData name="Leo Grant Berman" userId="57c7235f-d472-4c32-9fb8-b6015292f5a3" providerId="ADAL" clId="{FF055BB7-5A9D-4ED4-8E20-2A9437B0B3CB}" dt="2024-12-05T17:33:07.573" v="5759" actId="1035"/>
          <ac:picMkLst>
            <pc:docMk/>
            <pc:sldMk cId="109857222" sldId="256"/>
            <ac:picMk id="60" creationId="{42FDBD1A-10AF-516F-2BA2-BA00765F0D0D}"/>
          </ac:picMkLst>
        </pc:picChg>
        <pc:picChg chg="add mod">
          <ac:chgData name="Leo Grant Berman" userId="57c7235f-d472-4c32-9fb8-b6015292f5a3" providerId="ADAL" clId="{FF055BB7-5A9D-4ED4-8E20-2A9437B0B3CB}" dt="2024-12-05T00:11:02.645" v="4867" actId="1036"/>
          <ac:picMkLst>
            <pc:docMk/>
            <pc:sldMk cId="109857222" sldId="256"/>
            <ac:picMk id="68" creationId="{2C3B7DEC-1568-BDC1-6A04-66595E9C8407}"/>
          </ac:picMkLst>
        </pc:picChg>
        <pc:picChg chg="add mod">
          <ac:chgData name="Leo Grant Berman" userId="57c7235f-d472-4c32-9fb8-b6015292f5a3" providerId="ADAL" clId="{FF055BB7-5A9D-4ED4-8E20-2A9437B0B3CB}" dt="2024-12-05T00:11:09.405" v="4869" actId="1035"/>
          <ac:picMkLst>
            <pc:docMk/>
            <pc:sldMk cId="109857222" sldId="256"/>
            <ac:picMk id="70" creationId="{2913E455-5CA3-499A-2E1E-6F95A0CC329D}"/>
          </ac:picMkLst>
        </pc:picChg>
        <pc:picChg chg="add del mod">
          <ac:chgData name="Leo Grant Berman" userId="57c7235f-d472-4c32-9fb8-b6015292f5a3" providerId="ADAL" clId="{FF055BB7-5A9D-4ED4-8E20-2A9437B0B3CB}" dt="2024-12-04T20:32:02.385" v="3036" actId="478"/>
          <ac:picMkLst>
            <pc:docMk/>
            <pc:sldMk cId="109857222" sldId="256"/>
            <ac:picMk id="73" creationId="{7149ED22-8878-4DB1-D68F-6B8B5401043A}"/>
          </ac:picMkLst>
        </pc:picChg>
        <pc:picChg chg="add del mod">
          <ac:chgData name="Leo Grant Berman" userId="57c7235f-d472-4c32-9fb8-b6015292f5a3" providerId="ADAL" clId="{FF055BB7-5A9D-4ED4-8E20-2A9437B0B3CB}" dt="2024-12-04T20:32:25.269" v="3040" actId="478"/>
          <ac:picMkLst>
            <pc:docMk/>
            <pc:sldMk cId="109857222" sldId="256"/>
            <ac:picMk id="75" creationId="{786F6821-4217-68F2-4F76-867865F1F745}"/>
          </ac:picMkLst>
        </pc:picChg>
        <pc:picChg chg="add mod ord modCrop">
          <ac:chgData name="Leo Grant Berman" userId="57c7235f-d472-4c32-9fb8-b6015292f5a3" providerId="ADAL" clId="{FF055BB7-5A9D-4ED4-8E20-2A9437B0B3CB}" dt="2024-12-06T01:39:47.701" v="6009" actId="1038"/>
          <ac:picMkLst>
            <pc:docMk/>
            <pc:sldMk cId="109857222" sldId="256"/>
            <ac:picMk id="76" creationId="{0118FCEF-CA33-2F00-48AD-00AFE1930D2E}"/>
          </ac:picMkLst>
        </pc:picChg>
        <pc:picChg chg="add del mod">
          <ac:chgData name="Leo Grant Berman" userId="57c7235f-d472-4c32-9fb8-b6015292f5a3" providerId="ADAL" clId="{FF055BB7-5A9D-4ED4-8E20-2A9437B0B3CB}" dt="2024-12-04T20:32:53.336" v="3045" actId="478"/>
          <ac:picMkLst>
            <pc:docMk/>
            <pc:sldMk cId="109857222" sldId="256"/>
            <ac:picMk id="77" creationId="{E1612EE2-D9C2-5CCD-7980-67D9C7438C94}"/>
          </ac:picMkLst>
        </pc:picChg>
        <pc:picChg chg="add mod ord">
          <ac:chgData name="Leo Grant Berman" userId="57c7235f-d472-4c32-9fb8-b6015292f5a3" providerId="ADAL" clId="{FF055BB7-5A9D-4ED4-8E20-2A9437B0B3CB}" dt="2024-12-05T15:12:54.366" v="5703" actId="14826"/>
          <ac:picMkLst>
            <pc:docMk/>
            <pc:sldMk cId="109857222" sldId="256"/>
            <ac:picMk id="79" creationId="{2CCD9C57-B3E1-32DA-3A0A-A31B956764B8}"/>
          </ac:picMkLst>
        </pc:picChg>
        <pc:picChg chg="add mod">
          <ac:chgData name="Leo Grant Berman" userId="57c7235f-d472-4c32-9fb8-b6015292f5a3" providerId="ADAL" clId="{FF055BB7-5A9D-4ED4-8E20-2A9437B0B3CB}" dt="2024-12-04T23:57:30.600" v="4404" actId="14100"/>
          <ac:picMkLst>
            <pc:docMk/>
            <pc:sldMk cId="109857222" sldId="256"/>
            <ac:picMk id="84" creationId="{0105E10E-0425-620C-F194-453E906C077F}"/>
          </ac:picMkLst>
        </pc:picChg>
        <pc:picChg chg="add mod">
          <ac:chgData name="Leo Grant Berman" userId="57c7235f-d472-4c32-9fb8-b6015292f5a3" providerId="ADAL" clId="{FF055BB7-5A9D-4ED4-8E20-2A9437B0B3CB}" dt="2024-12-05T00:01:40.570" v="4547" actId="1038"/>
          <ac:picMkLst>
            <pc:docMk/>
            <pc:sldMk cId="109857222" sldId="256"/>
            <ac:picMk id="87" creationId="{C0DDF65F-892C-524B-4E45-04FBE7323960}"/>
          </ac:picMkLst>
        </pc:picChg>
        <pc:picChg chg="add mod modCrop">
          <ac:chgData name="Leo Grant Berman" userId="57c7235f-d472-4c32-9fb8-b6015292f5a3" providerId="ADAL" clId="{FF055BB7-5A9D-4ED4-8E20-2A9437B0B3CB}" dt="2024-12-06T00:06:59.084" v="5834" actId="1076"/>
          <ac:picMkLst>
            <pc:docMk/>
            <pc:sldMk cId="109857222" sldId="256"/>
            <ac:picMk id="94" creationId="{D1D2BDEB-AAE3-D8FB-24BC-1DBCC88E4E22}"/>
          </ac:picMkLst>
        </pc:picChg>
        <pc:picChg chg="add mod">
          <ac:chgData name="Leo Grant Berman" userId="57c7235f-d472-4c32-9fb8-b6015292f5a3" providerId="ADAL" clId="{FF055BB7-5A9D-4ED4-8E20-2A9437B0B3CB}" dt="2024-12-05T23:21:40.736" v="5807" actId="167"/>
          <ac:picMkLst>
            <pc:docMk/>
            <pc:sldMk cId="109857222" sldId="256"/>
            <ac:picMk id="1026" creationId="{306AFCB5-9F3A-64C8-A7E6-BF0C0F93E850}"/>
          </ac:picMkLst>
        </pc:picChg>
        <pc:cxnChg chg="add del mod">
          <ac:chgData name="Leo Grant Berman" userId="57c7235f-d472-4c32-9fb8-b6015292f5a3" providerId="ADAL" clId="{FF055BB7-5A9D-4ED4-8E20-2A9437B0B3CB}" dt="2024-12-04T22:56:08.940" v="3521" actId="478"/>
          <ac:cxnSpMkLst>
            <pc:docMk/>
            <pc:sldMk cId="109857222" sldId="256"/>
            <ac:cxnSpMk id="41" creationId="{48EF84DC-4C97-3E48-7529-A15F8299EF8B}"/>
          </ac:cxnSpMkLst>
        </pc:cxnChg>
      </pc:sldChg>
      <pc:sldChg chg="modSp new del mod">
        <pc:chgData name="Leo Grant Berman" userId="57c7235f-d472-4c32-9fb8-b6015292f5a3" providerId="ADAL" clId="{FF055BB7-5A9D-4ED4-8E20-2A9437B0B3CB}" dt="2024-12-05T00:18:34.660" v="4974" actId="2696"/>
        <pc:sldMkLst>
          <pc:docMk/>
          <pc:sldMk cId="4079413001" sldId="257"/>
        </pc:sldMkLst>
        <pc:spChg chg="mod">
          <ac:chgData name="Leo Grant Berman" userId="57c7235f-d472-4c32-9fb8-b6015292f5a3" providerId="ADAL" clId="{FF055BB7-5A9D-4ED4-8E20-2A9437B0B3CB}" dt="2024-12-04T18:23:16.870" v="1862"/>
          <ac:spMkLst>
            <pc:docMk/>
            <pc:sldMk cId="4079413001" sldId="257"/>
            <ac:spMk id="2" creationId="{5004C15F-D486-35B7-F18F-C41EA2A896DF}"/>
          </ac:spMkLst>
        </pc:spChg>
        <pc:spChg chg="mod">
          <ac:chgData name="Leo Grant Berman" userId="57c7235f-d472-4c32-9fb8-b6015292f5a3" providerId="ADAL" clId="{FF055BB7-5A9D-4ED4-8E20-2A9437B0B3CB}" dt="2024-12-04T18:23:16.870" v="1862"/>
          <ac:spMkLst>
            <pc:docMk/>
            <pc:sldMk cId="4079413001" sldId="257"/>
            <ac:spMk id="3" creationId="{22D7C653-370A-7B6B-0137-942FBBB13988}"/>
          </ac:spMkLst>
        </pc:spChg>
      </pc:sldChg>
      <pc:sldMasterChg chg="modSp modSldLayout">
        <pc:chgData name="Leo Grant Berman" userId="57c7235f-d472-4c32-9fb8-b6015292f5a3" providerId="ADAL" clId="{FF055BB7-5A9D-4ED4-8E20-2A9437B0B3CB}" dt="2024-12-04T18:23:16.870" v="1862"/>
        <pc:sldMasterMkLst>
          <pc:docMk/>
          <pc:sldMasterMk cId="2460954070" sldId="2147483660"/>
        </pc:sldMasterMkLst>
        <pc:spChg chg="mod">
          <ac:chgData name="Leo Grant Berman" userId="57c7235f-d472-4c32-9fb8-b6015292f5a3" providerId="ADAL" clId="{FF055BB7-5A9D-4ED4-8E20-2A9437B0B3CB}" dt="2024-12-04T18:23:16.870" v="1862"/>
          <ac:spMkLst>
            <pc:docMk/>
            <pc:sldMasterMk cId="2460954070" sldId="2147483660"/>
            <ac:spMk id="2" creationId="{00000000-0000-0000-0000-000000000000}"/>
          </ac:spMkLst>
        </pc:spChg>
        <pc:spChg chg="mod">
          <ac:chgData name="Leo Grant Berman" userId="57c7235f-d472-4c32-9fb8-b6015292f5a3" providerId="ADAL" clId="{FF055BB7-5A9D-4ED4-8E20-2A9437B0B3CB}" dt="2024-12-04T18:23:16.870" v="1862"/>
          <ac:spMkLst>
            <pc:docMk/>
            <pc:sldMasterMk cId="2460954070" sldId="2147483660"/>
            <ac:spMk id="3" creationId="{00000000-0000-0000-0000-000000000000}"/>
          </ac:spMkLst>
        </pc:spChg>
        <pc:spChg chg="mod">
          <ac:chgData name="Leo Grant Berman" userId="57c7235f-d472-4c32-9fb8-b6015292f5a3" providerId="ADAL" clId="{FF055BB7-5A9D-4ED4-8E20-2A9437B0B3CB}" dt="2024-12-04T18:23:16.870" v="1862"/>
          <ac:spMkLst>
            <pc:docMk/>
            <pc:sldMasterMk cId="2460954070" sldId="2147483660"/>
            <ac:spMk id="4" creationId="{00000000-0000-0000-0000-000000000000}"/>
          </ac:spMkLst>
        </pc:spChg>
        <pc:spChg chg="mod">
          <ac:chgData name="Leo Grant Berman" userId="57c7235f-d472-4c32-9fb8-b6015292f5a3" providerId="ADAL" clId="{FF055BB7-5A9D-4ED4-8E20-2A9437B0B3CB}" dt="2024-12-04T18:23:16.870" v="1862"/>
          <ac:spMkLst>
            <pc:docMk/>
            <pc:sldMasterMk cId="2460954070" sldId="2147483660"/>
            <ac:spMk id="5" creationId="{00000000-0000-0000-0000-000000000000}"/>
          </ac:spMkLst>
        </pc:spChg>
        <pc:spChg chg="mod">
          <ac:chgData name="Leo Grant Berman" userId="57c7235f-d472-4c32-9fb8-b6015292f5a3" providerId="ADAL" clId="{FF055BB7-5A9D-4ED4-8E20-2A9437B0B3CB}" dt="2024-12-04T18:23:16.870" v="1862"/>
          <ac:spMkLst>
            <pc:docMk/>
            <pc:sldMasterMk cId="2460954070" sldId="2147483660"/>
            <ac:spMk id="6" creationId="{00000000-0000-0000-0000-000000000000}"/>
          </ac:spMkLst>
        </pc:spChg>
        <pc:sldLayoutChg chg="modSp">
          <pc:chgData name="Leo Grant Berman" userId="57c7235f-d472-4c32-9fb8-b6015292f5a3" providerId="ADAL" clId="{FF055BB7-5A9D-4ED4-8E20-2A9437B0B3CB}" dt="2024-12-04T18:23:16.870" v="1862"/>
          <pc:sldLayoutMkLst>
            <pc:docMk/>
            <pc:sldMasterMk cId="2460954070" sldId="2147483660"/>
            <pc:sldLayoutMk cId="2385387890" sldId="2147483661"/>
          </pc:sldLayoutMkLst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2385387890" sldId="2147483661"/>
              <ac:spMk id="2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2385387890" sldId="2147483661"/>
              <ac:spMk id="3" creationId="{00000000-0000-0000-0000-000000000000}"/>
            </ac:spMkLst>
          </pc:spChg>
        </pc:sldLayoutChg>
        <pc:sldLayoutChg chg="modSp">
          <pc:chgData name="Leo Grant Berman" userId="57c7235f-d472-4c32-9fb8-b6015292f5a3" providerId="ADAL" clId="{FF055BB7-5A9D-4ED4-8E20-2A9437B0B3CB}" dt="2024-12-04T18:23:16.870" v="1862"/>
          <pc:sldLayoutMkLst>
            <pc:docMk/>
            <pc:sldMasterMk cId="2460954070" sldId="2147483660"/>
            <pc:sldLayoutMk cId="2591524520" sldId="2147483663"/>
          </pc:sldLayoutMkLst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2591524520" sldId="2147483663"/>
              <ac:spMk id="2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2591524520" sldId="2147483663"/>
              <ac:spMk id="3" creationId="{00000000-0000-0000-0000-000000000000}"/>
            </ac:spMkLst>
          </pc:spChg>
        </pc:sldLayoutChg>
        <pc:sldLayoutChg chg="modSp">
          <pc:chgData name="Leo Grant Berman" userId="57c7235f-d472-4c32-9fb8-b6015292f5a3" providerId="ADAL" clId="{FF055BB7-5A9D-4ED4-8E20-2A9437B0B3CB}" dt="2024-12-04T18:23:16.870" v="1862"/>
          <pc:sldLayoutMkLst>
            <pc:docMk/>
            <pc:sldMasterMk cId="2460954070" sldId="2147483660"/>
            <pc:sldLayoutMk cId="1203092039" sldId="2147483664"/>
          </pc:sldLayoutMkLst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1203092039" sldId="2147483664"/>
              <ac:spMk id="3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1203092039" sldId="2147483664"/>
              <ac:spMk id="4" creationId="{00000000-0000-0000-0000-000000000000}"/>
            </ac:spMkLst>
          </pc:spChg>
        </pc:sldLayoutChg>
        <pc:sldLayoutChg chg="modSp">
          <pc:chgData name="Leo Grant Berman" userId="57c7235f-d472-4c32-9fb8-b6015292f5a3" providerId="ADAL" clId="{FF055BB7-5A9D-4ED4-8E20-2A9437B0B3CB}" dt="2024-12-04T18:23:16.870" v="1862"/>
          <pc:sldLayoutMkLst>
            <pc:docMk/>
            <pc:sldMasterMk cId="2460954070" sldId="2147483660"/>
            <pc:sldLayoutMk cId="3733172339" sldId="2147483665"/>
          </pc:sldLayoutMkLst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3733172339" sldId="2147483665"/>
              <ac:spMk id="2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3733172339" sldId="2147483665"/>
              <ac:spMk id="3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3733172339" sldId="2147483665"/>
              <ac:spMk id="4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3733172339" sldId="2147483665"/>
              <ac:spMk id="5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3733172339" sldId="2147483665"/>
              <ac:spMk id="6" creationId="{00000000-0000-0000-0000-000000000000}"/>
            </ac:spMkLst>
          </pc:spChg>
        </pc:sldLayoutChg>
        <pc:sldLayoutChg chg="modSp">
          <pc:chgData name="Leo Grant Berman" userId="57c7235f-d472-4c32-9fb8-b6015292f5a3" providerId="ADAL" clId="{FF055BB7-5A9D-4ED4-8E20-2A9437B0B3CB}" dt="2024-12-04T18:23:16.870" v="1862"/>
          <pc:sldLayoutMkLst>
            <pc:docMk/>
            <pc:sldMasterMk cId="2460954070" sldId="2147483660"/>
            <pc:sldLayoutMk cId="3171841454" sldId="2147483668"/>
          </pc:sldLayoutMkLst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3171841454" sldId="2147483668"/>
              <ac:spMk id="2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3171841454" sldId="2147483668"/>
              <ac:spMk id="3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3171841454" sldId="2147483668"/>
              <ac:spMk id="4" creationId="{00000000-0000-0000-0000-000000000000}"/>
            </ac:spMkLst>
          </pc:spChg>
        </pc:sldLayoutChg>
        <pc:sldLayoutChg chg="modSp">
          <pc:chgData name="Leo Grant Berman" userId="57c7235f-d472-4c32-9fb8-b6015292f5a3" providerId="ADAL" clId="{FF055BB7-5A9D-4ED4-8E20-2A9437B0B3CB}" dt="2024-12-04T18:23:16.870" v="1862"/>
          <pc:sldLayoutMkLst>
            <pc:docMk/>
            <pc:sldMasterMk cId="2460954070" sldId="2147483660"/>
            <pc:sldLayoutMk cId="1718958274" sldId="2147483669"/>
          </pc:sldLayoutMkLst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1718958274" sldId="2147483669"/>
              <ac:spMk id="2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1718958274" sldId="2147483669"/>
              <ac:spMk id="3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1718958274" sldId="2147483669"/>
              <ac:spMk id="4" creationId="{00000000-0000-0000-0000-000000000000}"/>
            </ac:spMkLst>
          </pc:spChg>
        </pc:sldLayoutChg>
        <pc:sldLayoutChg chg="modSp">
          <pc:chgData name="Leo Grant Berman" userId="57c7235f-d472-4c32-9fb8-b6015292f5a3" providerId="ADAL" clId="{FF055BB7-5A9D-4ED4-8E20-2A9437B0B3CB}" dt="2024-12-04T18:23:16.870" v="1862"/>
          <pc:sldLayoutMkLst>
            <pc:docMk/>
            <pc:sldMasterMk cId="2460954070" sldId="2147483660"/>
            <pc:sldLayoutMk cId="3479445657" sldId="2147483671"/>
          </pc:sldLayoutMkLst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3479445657" sldId="2147483671"/>
              <ac:spMk id="2" creationId="{00000000-0000-0000-0000-000000000000}"/>
            </ac:spMkLst>
          </pc:spChg>
          <pc:spChg chg="mod">
            <ac:chgData name="Leo Grant Berman" userId="57c7235f-d472-4c32-9fb8-b6015292f5a3" providerId="ADAL" clId="{FF055BB7-5A9D-4ED4-8E20-2A9437B0B3CB}" dt="2024-12-04T18:23:16.870" v="1862"/>
            <ac:spMkLst>
              <pc:docMk/>
              <pc:sldMasterMk cId="2460954070" sldId="2147483660"/>
              <pc:sldLayoutMk cId="3479445657" sldId="2147483671"/>
              <ac:spMk id="3" creationId="{00000000-0000-0000-0000-000000000000}"/>
            </ac:spMkLst>
          </pc:spChg>
        </pc:sldLayoutChg>
      </pc:sldMasterChg>
    </pc:docChg>
  </pc:docChgLst>
  <pc:docChgLst>
    <pc:chgData name="Leo Grant Berman" userId="S::tuo54571@temple.edu::57c7235f-d472-4c32-9fb8-b6015292f5a3" providerId="AD" clId="Web-{0D5343E6-F16C-6F48-853A-24BD94EF1D11}"/>
    <pc:docChg chg="modSld">
      <pc:chgData name="Leo Grant Berman" userId="S::tuo54571@temple.edu::57c7235f-d472-4c32-9fb8-b6015292f5a3" providerId="AD" clId="Web-{0D5343E6-F16C-6F48-853A-24BD94EF1D11}" dt="2024-12-03T19:49:44.178" v="154"/>
      <pc:docMkLst>
        <pc:docMk/>
      </pc:docMkLst>
      <pc:sldChg chg="addSp delSp modSp">
        <pc:chgData name="Leo Grant Berman" userId="S::tuo54571@temple.edu::57c7235f-d472-4c32-9fb8-b6015292f5a3" providerId="AD" clId="Web-{0D5343E6-F16C-6F48-853A-24BD94EF1D11}" dt="2024-12-03T19:49:44.178" v="154"/>
        <pc:sldMkLst>
          <pc:docMk/>
          <pc:sldMk cId="109857222" sldId="256"/>
        </pc:sldMkLst>
        <pc:spChg chg="add del">
          <ac:chgData name="Leo Grant Berman" userId="S::tuo54571@temple.edu::57c7235f-d472-4c32-9fb8-b6015292f5a3" providerId="AD" clId="Web-{0D5343E6-F16C-6F48-853A-24BD94EF1D11}" dt="2024-12-03T19:32:03.291" v="45"/>
          <ac:spMkLst>
            <pc:docMk/>
            <pc:sldMk cId="109857222" sldId="256"/>
            <ac:spMk id="5" creationId="{A3E936CE-A680-6341-F5D9-495F3769F4BA}"/>
          </ac:spMkLst>
        </pc:spChg>
        <pc:spChg chg="add">
          <ac:chgData name="Leo Grant Berman" userId="S::tuo54571@temple.edu::57c7235f-d472-4c32-9fb8-b6015292f5a3" providerId="AD" clId="Web-{0D5343E6-F16C-6F48-853A-24BD94EF1D11}" dt="2024-12-03T19:28:13.609" v="0"/>
          <ac:spMkLst>
            <pc:docMk/>
            <pc:sldMk cId="109857222" sldId="256"/>
            <ac:spMk id="6" creationId="{AF5609AA-7D6A-5294-B98D-0D55906AEBD8}"/>
          </ac:spMkLst>
        </pc:spChg>
        <pc:spChg chg="add del">
          <ac:chgData name="Leo Grant Berman" userId="S::tuo54571@temple.edu::57c7235f-d472-4c32-9fb8-b6015292f5a3" providerId="AD" clId="Web-{0D5343E6-F16C-6F48-853A-24BD94EF1D11}" dt="2024-12-03T19:32:05.994" v="46"/>
          <ac:spMkLst>
            <pc:docMk/>
            <pc:sldMk cId="109857222" sldId="256"/>
            <ac:spMk id="7" creationId="{601BE8AF-06C1-B9D2-D5E5-9C2E3A856752}"/>
          </ac:spMkLst>
        </pc:spChg>
        <pc:spChg chg="del">
          <ac:chgData name="Leo Grant Berman" userId="S::tuo54571@temple.edu::57c7235f-d472-4c32-9fb8-b6015292f5a3" providerId="AD" clId="Web-{0D5343E6-F16C-6F48-853A-24BD94EF1D11}" dt="2024-12-03T19:31:59.431" v="43"/>
          <ac:spMkLst>
            <pc:docMk/>
            <pc:sldMk cId="109857222" sldId="256"/>
            <ac:spMk id="9" creationId="{A3E936CE-A680-6341-F5D9-495F3769F4BA}"/>
          </ac:spMkLst>
        </pc:spChg>
        <pc:spChg chg="del">
          <ac:chgData name="Leo Grant Berman" userId="S::tuo54571@temple.edu::57c7235f-d472-4c32-9fb8-b6015292f5a3" providerId="AD" clId="Web-{0D5343E6-F16C-6F48-853A-24BD94EF1D11}" dt="2024-12-03T19:32:03.291" v="44"/>
          <ac:spMkLst>
            <pc:docMk/>
            <pc:sldMk cId="109857222" sldId="256"/>
            <ac:spMk id="11" creationId="{601BE8AF-06C1-B9D2-D5E5-9C2E3A856752}"/>
          </ac:spMkLst>
        </pc:spChg>
        <pc:spChg chg="del">
          <ac:chgData name="Leo Grant Berman" userId="S::tuo54571@temple.edu::57c7235f-d472-4c32-9fb8-b6015292f5a3" providerId="AD" clId="Web-{0D5343E6-F16C-6F48-853A-24BD94EF1D11}" dt="2024-12-03T19:31:53.243" v="39"/>
          <ac:spMkLst>
            <pc:docMk/>
            <pc:sldMk cId="109857222" sldId="256"/>
            <ac:spMk id="13" creationId="{A3E936CE-A680-6341-F5D9-495F3769F4BA}"/>
          </ac:spMkLst>
        </pc:spChg>
        <pc:spChg chg="del">
          <ac:chgData name="Leo Grant Berman" userId="S::tuo54571@temple.edu::57c7235f-d472-4c32-9fb8-b6015292f5a3" providerId="AD" clId="Web-{0D5343E6-F16C-6F48-853A-24BD94EF1D11}" dt="2024-12-03T19:31:59.431" v="42"/>
          <ac:spMkLst>
            <pc:docMk/>
            <pc:sldMk cId="109857222" sldId="256"/>
            <ac:spMk id="15" creationId="{601BE8AF-06C1-B9D2-D5E5-9C2E3A856752}"/>
          </ac:spMkLst>
        </pc:spChg>
        <pc:spChg chg="del">
          <ac:chgData name="Leo Grant Berman" userId="S::tuo54571@temple.edu::57c7235f-d472-4c32-9fb8-b6015292f5a3" providerId="AD" clId="Web-{0D5343E6-F16C-6F48-853A-24BD94EF1D11}" dt="2024-12-03T19:31:33.383" v="25"/>
          <ac:spMkLst>
            <pc:docMk/>
            <pc:sldMk cId="109857222" sldId="256"/>
            <ac:spMk id="17" creationId="{A3E936CE-A680-6341-F5D9-495F3769F4BA}"/>
          </ac:spMkLst>
        </pc:spChg>
        <pc:spChg chg="del">
          <ac:chgData name="Leo Grant Berman" userId="S::tuo54571@temple.edu::57c7235f-d472-4c32-9fb8-b6015292f5a3" providerId="AD" clId="Web-{0D5343E6-F16C-6F48-853A-24BD94EF1D11}" dt="2024-12-03T19:31:53.243" v="38"/>
          <ac:spMkLst>
            <pc:docMk/>
            <pc:sldMk cId="109857222" sldId="256"/>
            <ac:spMk id="19" creationId="{601BE8AF-06C1-B9D2-D5E5-9C2E3A856752}"/>
          </ac:spMkLst>
        </pc:spChg>
        <pc:spChg chg="mod">
          <ac:chgData name="Leo Grant Berman" userId="S::tuo54571@temple.edu::57c7235f-d472-4c32-9fb8-b6015292f5a3" providerId="AD" clId="Web-{0D5343E6-F16C-6F48-853A-24BD94EF1D11}" dt="2024-12-03T19:31:24.836" v="23" actId="14100"/>
          <ac:spMkLst>
            <pc:docMk/>
            <pc:sldMk cId="109857222" sldId="256"/>
            <ac:spMk id="21" creationId="{A3E936CE-A680-6341-F5D9-495F3769F4BA}"/>
          </ac:spMkLst>
        </pc:spChg>
        <pc:spChg chg="mod">
          <ac:chgData name="Leo Grant Berman" userId="S::tuo54571@temple.edu::57c7235f-d472-4c32-9fb8-b6015292f5a3" providerId="AD" clId="Web-{0D5343E6-F16C-6F48-853A-24BD94EF1D11}" dt="2024-12-03T19:32:45.355" v="60" actId="20577"/>
          <ac:spMkLst>
            <pc:docMk/>
            <pc:sldMk cId="109857222" sldId="256"/>
            <ac:spMk id="23" creationId="{601BE8AF-06C1-B9D2-D5E5-9C2E3A856752}"/>
          </ac:spMkLst>
        </pc:spChg>
        <pc:spChg chg="add mod">
          <ac:chgData name="Leo Grant Berman" userId="S::tuo54571@temple.edu::57c7235f-d472-4c32-9fb8-b6015292f5a3" providerId="AD" clId="Web-{0D5343E6-F16C-6F48-853A-24BD94EF1D11}" dt="2024-12-03T19:46:56.921" v="124" actId="1076"/>
          <ac:spMkLst>
            <pc:docMk/>
            <pc:sldMk cId="109857222" sldId="256"/>
            <ac:spMk id="24" creationId="{868D7EF8-7DE5-661A-F8F9-91F05EF462D5}"/>
          </ac:spMkLst>
        </pc:spChg>
        <pc:spChg chg="add mod">
          <ac:chgData name="Leo Grant Berman" userId="S::tuo54571@temple.edu::57c7235f-d472-4c32-9fb8-b6015292f5a3" providerId="AD" clId="Web-{0D5343E6-F16C-6F48-853A-24BD94EF1D11}" dt="2024-12-03T19:47:31.485" v="128" actId="1076"/>
          <ac:spMkLst>
            <pc:docMk/>
            <pc:sldMk cId="109857222" sldId="256"/>
            <ac:spMk id="25" creationId="{48884712-552D-83C8-F0E8-78292925B0CC}"/>
          </ac:spMkLst>
        </pc:spChg>
        <pc:spChg chg="add">
          <ac:chgData name="Leo Grant Berman" userId="S::tuo54571@temple.edu::57c7235f-d472-4c32-9fb8-b6015292f5a3" providerId="AD" clId="Web-{0D5343E6-F16C-6F48-853A-24BD94EF1D11}" dt="2024-12-03T19:34:03.592" v="82"/>
          <ac:spMkLst>
            <pc:docMk/>
            <pc:sldMk cId="109857222" sldId="256"/>
            <ac:spMk id="27" creationId="{6711EFAD-A08D-F98B-F904-4C0F6FE42421}"/>
          </ac:spMkLst>
        </pc:spChg>
        <pc:spChg chg="add">
          <ac:chgData name="Leo Grant Berman" userId="S::tuo54571@temple.edu::57c7235f-d472-4c32-9fb8-b6015292f5a3" providerId="AD" clId="Web-{0D5343E6-F16C-6F48-853A-24BD94EF1D11}" dt="2024-12-03T19:34:03.592" v="82"/>
          <ac:spMkLst>
            <pc:docMk/>
            <pc:sldMk cId="109857222" sldId="256"/>
            <ac:spMk id="28" creationId="{7915A50B-91A7-CFAE-96C8-46A8C39F0AC0}"/>
          </ac:spMkLst>
        </pc:spChg>
        <pc:picChg chg="add del mod modCrop">
          <ac:chgData name="Leo Grant Berman" userId="S::tuo54571@temple.edu::57c7235f-d472-4c32-9fb8-b6015292f5a3" providerId="AD" clId="Web-{0D5343E6-F16C-6F48-853A-24BD94EF1D11}" dt="2024-12-03T19:46:32.139" v="118"/>
          <ac:picMkLst>
            <pc:docMk/>
            <pc:sldMk cId="109857222" sldId="256"/>
            <ac:picMk id="3" creationId="{51D5711B-02DF-5786-D3E5-888AE6DDA79D}"/>
          </ac:picMkLst>
        </pc:picChg>
        <pc:picChg chg="del">
          <ac:chgData name="Leo Grant Berman" userId="S::tuo54571@temple.edu::57c7235f-d472-4c32-9fb8-b6015292f5a3" providerId="AD" clId="Web-{0D5343E6-F16C-6F48-853A-24BD94EF1D11}" dt="2024-12-03T19:31:54.962" v="41"/>
          <ac:picMkLst>
            <pc:docMk/>
            <pc:sldMk cId="109857222" sldId="256"/>
            <ac:picMk id="8" creationId="{51D5711B-02DF-5786-D3E5-888AE6DDA79D}"/>
          </ac:picMkLst>
        </pc:picChg>
        <pc:picChg chg="del">
          <ac:chgData name="Leo Grant Berman" userId="S::tuo54571@temple.edu::57c7235f-d472-4c32-9fb8-b6015292f5a3" providerId="AD" clId="Web-{0D5343E6-F16C-6F48-853A-24BD94EF1D11}" dt="2024-12-03T19:31:53.243" v="40"/>
          <ac:picMkLst>
            <pc:docMk/>
            <pc:sldMk cId="109857222" sldId="256"/>
            <ac:picMk id="12" creationId="{51D5711B-02DF-5786-D3E5-888AE6DDA79D}"/>
          </ac:picMkLst>
        </pc:picChg>
        <pc:picChg chg="del">
          <ac:chgData name="Leo Grant Berman" userId="S::tuo54571@temple.edu::57c7235f-d472-4c32-9fb8-b6015292f5a3" providerId="AD" clId="Web-{0D5343E6-F16C-6F48-853A-24BD94EF1D11}" dt="2024-12-03T19:31:34.758" v="26"/>
          <ac:picMkLst>
            <pc:docMk/>
            <pc:sldMk cId="109857222" sldId="256"/>
            <ac:picMk id="16" creationId="{51D5711B-02DF-5786-D3E5-888AE6DDA79D}"/>
          </ac:picMkLst>
        </pc:picChg>
        <pc:picChg chg="del">
          <ac:chgData name="Leo Grant Berman" userId="S::tuo54571@temple.edu::57c7235f-d472-4c32-9fb8-b6015292f5a3" providerId="AD" clId="Web-{0D5343E6-F16C-6F48-853A-24BD94EF1D11}" dt="2024-12-03T19:31:30.649" v="24"/>
          <ac:picMkLst>
            <pc:docMk/>
            <pc:sldMk cId="109857222" sldId="256"/>
            <ac:picMk id="20" creationId="{51D5711B-02DF-5786-D3E5-888AE6DDA79D}"/>
          </ac:picMkLst>
        </pc:picChg>
        <pc:picChg chg="add del mod modCrop">
          <ac:chgData name="Leo Grant Berman" userId="S::tuo54571@temple.edu::57c7235f-d472-4c32-9fb8-b6015292f5a3" providerId="AD" clId="Web-{0D5343E6-F16C-6F48-853A-24BD94EF1D11}" dt="2024-12-03T19:46:32.561" v="119"/>
          <ac:picMkLst>
            <pc:docMk/>
            <pc:sldMk cId="109857222" sldId="256"/>
            <ac:picMk id="26" creationId="{8CDC8803-39EA-3D6A-DCD4-6037EA4E4E0B}"/>
          </ac:picMkLst>
        </pc:picChg>
        <pc:picChg chg="add mod modCrop">
          <ac:chgData name="Leo Grant Berman" userId="S::tuo54571@temple.edu::57c7235f-d472-4c32-9fb8-b6015292f5a3" providerId="AD" clId="Web-{0D5343E6-F16C-6F48-853A-24BD94EF1D11}" dt="2024-12-03T19:49:44.178" v="154"/>
          <ac:picMkLst>
            <pc:docMk/>
            <pc:sldMk cId="109857222" sldId="256"/>
            <ac:picMk id="29" creationId="{3B49BCDB-F5DD-2CCD-FA38-E3E4541C30BA}"/>
          </ac:picMkLst>
        </pc:picChg>
        <pc:picChg chg="add mod modCrop">
          <ac:chgData name="Leo Grant Berman" userId="S::tuo54571@temple.edu::57c7235f-d472-4c32-9fb8-b6015292f5a3" providerId="AD" clId="Web-{0D5343E6-F16C-6F48-853A-24BD94EF1D11}" dt="2024-12-03T19:49:07.958" v="144" actId="14100"/>
          <ac:picMkLst>
            <pc:docMk/>
            <pc:sldMk cId="109857222" sldId="256"/>
            <ac:picMk id="30" creationId="{BCDB5313-CA27-DDCC-097A-46C1365A902A}"/>
          </ac:picMkLst>
        </pc:picChg>
      </pc:sldChg>
    </pc:docChg>
  </pc:docChgLst>
  <pc:docChgLst>
    <pc:chgData name="Leo Grant Berman" userId="S::tuo54571@temple.edu::57c7235f-d472-4c32-9fb8-b6015292f5a3" providerId="AD" clId="Web-{0D199C9F-8198-549D-8210-EBD66D73CDB2}"/>
    <pc:docChg chg="modSld">
      <pc:chgData name="Leo Grant Berman" userId="S::tuo54571@temple.edu::57c7235f-d472-4c32-9fb8-b6015292f5a3" providerId="AD" clId="Web-{0D199C9F-8198-549D-8210-EBD66D73CDB2}" dt="2024-12-04T04:06:05.659" v="173" actId="14100"/>
      <pc:docMkLst>
        <pc:docMk/>
      </pc:docMkLst>
      <pc:sldChg chg="addSp delSp modSp mod modClrScheme chgLayout">
        <pc:chgData name="Leo Grant Berman" userId="S::tuo54571@temple.edu::57c7235f-d472-4c32-9fb8-b6015292f5a3" providerId="AD" clId="Web-{0D199C9F-8198-549D-8210-EBD66D73CDB2}" dt="2024-12-04T04:06:05.659" v="173" actId="14100"/>
        <pc:sldMkLst>
          <pc:docMk/>
          <pc:sldMk cId="109857222" sldId="256"/>
        </pc:sldMkLst>
        <pc:spChg chg="mod topLvl">
          <ac:chgData name="Leo Grant Berman" userId="S::tuo54571@temple.edu::57c7235f-d472-4c32-9fb8-b6015292f5a3" providerId="AD" clId="Web-{0D199C9F-8198-549D-8210-EBD66D73CDB2}" dt="2024-12-04T03:54:13.895" v="144" actId="14100"/>
          <ac:spMkLst>
            <pc:docMk/>
            <pc:sldMk cId="109857222" sldId="256"/>
            <ac:spMk id="8" creationId="{00D8AA12-EDA2-FBFB-957E-7EA27565F442}"/>
          </ac:spMkLst>
        </pc:spChg>
        <pc:spChg chg="add mod">
          <ac:chgData name="Leo Grant Berman" userId="S::tuo54571@temple.edu::57c7235f-d472-4c32-9fb8-b6015292f5a3" providerId="AD" clId="Web-{0D199C9F-8198-549D-8210-EBD66D73CDB2}" dt="2024-12-04T03:53:24.676" v="136" actId="1076"/>
          <ac:spMkLst>
            <pc:docMk/>
            <pc:sldMk cId="109857222" sldId="256"/>
            <ac:spMk id="10" creationId="{78EE07C6-CAA7-C027-E574-3A54045007D4}"/>
          </ac:spMkLst>
        </pc:spChg>
        <pc:spChg chg="add mod">
          <ac:chgData name="Leo Grant Berman" userId="S::tuo54571@temple.edu::57c7235f-d472-4c32-9fb8-b6015292f5a3" providerId="AD" clId="Web-{0D199C9F-8198-549D-8210-EBD66D73CDB2}" dt="2024-12-04T04:04:36.690" v="155" actId="1076"/>
          <ac:spMkLst>
            <pc:docMk/>
            <pc:sldMk cId="109857222" sldId="256"/>
            <ac:spMk id="11" creationId="{53CC0F35-C0D2-E4D8-1695-616D851FB40A}"/>
          </ac:spMkLst>
        </pc:spChg>
        <pc:spChg chg="mod topLvl">
          <ac:chgData name="Leo Grant Berman" userId="S::tuo54571@temple.edu::57c7235f-d472-4c32-9fb8-b6015292f5a3" providerId="AD" clId="Web-{0D199C9F-8198-549D-8210-EBD66D73CDB2}" dt="2024-12-04T03:54:05.145" v="143"/>
          <ac:spMkLst>
            <pc:docMk/>
            <pc:sldMk cId="109857222" sldId="256"/>
            <ac:spMk id="12" creationId="{C53C82F5-CB0B-42F4-093D-475F5477E89A}"/>
          </ac:spMkLst>
        </pc:spChg>
        <pc:spChg chg="add del mod ord">
          <ac:chgData name="Leo Grant Berman" userId="S::tuo54571@temple.edu::57c7235f-d472-4c32-9fb8-b6015292f5a3" providerId="AD" clId="Web-{0D199C9F-8198-549D-8210-EBD66D73CDB2}" dt="2024-12-04T03:52:06.927" v="109"/>
          <ac:spMkLst>
            <pc:docMk/>
            <pc:sldMk cId="109857222" sldId="256"/>
            <ac:spMk id="13" creationId="{14C33305-1E6D-860C-383D-37346DE5336C}"/>
          </ac:spMkLst>
        </pc:spChg>
        <pc:spChg chg="add del mod ord">
          <ac:chgData name="Leo Grant Berman" userId="S::tuo54571@temple.edu::57c7235f-d472-4c32-9fb8-b6015292f5a3" providerId="AD" clId="Web-{0D199C9F-8198-549D-8210-EBD66D73CDB2}" dt="2024-12-04T03:52:06.927" v="109"/>
          <ac:spMkLst>
            <pc:docMk/>
            <pc:sldMk cId="109857222" sldId="256"/>
            <ac:spMk id="14" creationId="{EC8C797F-E1F7-E34C-948D-2FC05B490C93}"/>
          </ac:spMkLst>
        </pc:spChg>
        <pc:spChg chg="add del mod ord">
          <ac:chgData name="Leo Grant Berman" userId="S::tuo54571@temple.edu::57c7235f-d472-4c32-9fb8-b6015292f5a3" providerId="AD" clId="Web-{0D199C9F-8198-549D-8210-EBD66D73CDB2}" dt="2024-12-04T03:52:06.927" v="109"/>
          <ac:spMkLst>
            <pc:docMk/>
            <pc:sldMk cId="109857222" sldId="256"/>
            <ac:spMk id="16" creationId="{1EB23679-2591-F2CC-7BE3-7AF489F48AB6}"/>
          </ac:spMkLst>
        </pc:spChg>
        <pc:spChg chg="add mod">
          <ac:chgData name="Leo Grant Berman" userId="S::tuo54571@temple.edu::57c7235f-d472-4c32-9fb8-b6015292f5a3" providerId="AD" clId="Web-{0D199C9F-8198-549D-8210-EBD66D73CDB2}" dt="2024-12-04T04:04:33.580" v="154" actId="14100"/>
          <ac:spMkLst>
            <pc:docMk/>
            <pc:sldMk cId="109857222" sldId="256"/>
            <ac:spMk id="17" creationId="{7B803471-A2C9-404E-A271-FC0CE81B7273}"/>
          </ac:spMkLst>
        </pc:spChg>
        <pc:spChg chg="add mod">
          <ac:chgData name="Leo Grant Berman" userId="S::tuo54571@temple.edu::57c7235f-d472-4c32-9fb8-b6015292f5a3" providerId="AD" clId="Web-{0D199C9F-8198-549D-8210-EBD66D73CDB2}" dt="2024-12-04T03:53:33.036" v="138" actId="1076"/>
          <ac:spMkLst>
            <pc:docMk/>
            <pc:sldMk cId="109857222" sldId="256"/>
            <ac:spMk id="18" creationId="{077C92BF-2E1F-48AE-9B88-EF964551E5A0}"/>
          </ac:spMkLst>
        </pc:spChg>
        <pc:spChg chg="mod topLvl">
          <ac:chgData name="Leo Grant Berman" userId="S::tuo54571@temple.edu::57c7235f-d472-4c32-9fb8-b6015292f5a3" providerId="AD" clId="Web-{0D199C9F-8198-549D-8210-EBD66D73CDB2}" dt="2024-12-04T03:54:05.145" v="143"/>
          <ac:spMkLst>
            <pc:docMk/>
            <pc:sldMk cId="109857222" sldId="256"/>
            <ac:spMk id="21" creationId="{A3E936CE-A680-6341-F5D9-495F3769F4BA}"/>
          </ac:spMkLst>
        </pc:spChg>
        <pc:spChg chg="mod topLvl">
          <ac:chgData name="Leo Grant Berman" userId="S::tuo54571@temple.edu::57c7235f-d472-4c32-9fb8-b6015292f5a3" providerId="AD" clId="Web-{0D199C9F-8198-549D-8210-EBD66D73CDB2}" dt="2024-12-04T04:04:57.440" v="160" actId="14100"/>
          <ac:spMkLst>
            <pc:docMk/>
            <pc:sldMk cId="109857222" sldId="256"/>
            <ac:spMk id="32" creationId="{4080F82E-6C15-395E-01F0-1199062B1DCA}"/>
          </ac:spMkLst>
        </pc:spChg>
        <pc:grpChg chg="add del mod">
          <ac:chgData name="Leo Grant Berman" userId="S::tuo54571@temple.edu::57c7235f-d472-4c32-9fb8-b6015292f5a3" providerId="AD" clId="Web-{0D199C9F-8198-549D-8210-EBD66D73CDB2}" dt="2024-12-04T03:54:05.145" v="143"/>
          <ac:grpSpMkLst>
            <pc:docMk/>
            <pc:sldMk cId="109857222" sldId="256"/>
            <ac:grpSpMk id="7" creationId="{B556FC32-3E2C-823B-3EA2-B826C2A969CC}"/>
          </ac:grpSpMkLst>
        </pc:grpChg>
        <pc:grpChg chg="add del mod">
          <ac:chgData name="Leo Grant Berman" userId="S::tuo54571@temple.edu::57c7235f-d472-4c32-9fb8-b6015292f5a3" providerId="AD" clId="Web-{0D199C9F-8198-549D-8210-EBD66D73CDB2}" dt="2024-12-04T03:52:12.442" v="110"/>
          <ac:grpSpMkLst>
            <pc:docMk/>
            <pc:sldMk cId="109857222" sldId="256"/>
            <ac:grpSpMk id="9" creationId="{C2B1172A-2C2D-C30E-9ECA-4D9955602B43}"/>
          </ac:grpSpMkLst>
        </pc:grpChg>
        <pc:grpChg chg="add">
          <ac:chgData name="Leo Grant Berman" userId="S::tuo54571@temple.edu::57c7235f-d472-4c32-9fb8-b6015292f5a3" providerId="AD" clId="Web-{0D199C9F-8198-549D-8210-EBD66D73CDB2}" dt="2024-12-04T03:54:23.895" v="145"/>
          <ac:grpSpMkLst>
            <pc:docMk/>
            <pc:sldMk cId="109857222" sldId="256"/>
            <ac:grpSpMk id="19" creationId="{E70B95B9-0874-62C1-0F7B-1FC17399F816}"/>
          </ac:grpSpMkLst>
        </pc:grpChg>
        <pc:picChg chg="mod topLvl">
          <ac:chgData name="Leo Grant Berman" userId="S::tuo54571@temple.edu::57c7235f-d472-4c32-9fb8-b6015292f5a3" providerId="AD" clId="Web-{0D199C9F-8198-549D-8210-EBD66D73CDB2}" dt="2024-12-04T03:54:05.145" v="143"/>
          <ac:picMkLst>
            <pc:docMk/>
            <pc:sldMk cId="109857222" sldId="256"/>
            <ac:picMk id="2" creationId="{BA5436D0-117A-B487-E2DB-90F7140F1B9C}"/>
          </ac:picMkLst>
        </pc:picChg>
        <pc:picChg chg="add del mod topLvl">
          <ac:chgData name="Leo Grant Berman" userId="S::tuo54571@temple.edu::57c7235f-d472-4c32-9fb8-b6015292f5a3" providerId="AD" clId="Web-{0D199C9F-8198-549D-8210-EBD66D73CDB2}" dt="2024-12-04T04:03:46.565" v="147"/>
          <ac:picMkLst>
            <pc:docMk/>
            <pc:sldMk cId="109857222" sldId="256"/>
            <ac:picMk id="3" creationId="{A636E068-2AB9-C90F-ED68-843C2A060A68}"/>
          </ac:picMkLst>
        </pc:picChg>
        <pc:picChg chg="mod topLvl">
          <ac:chgData name="Leo Grant Berman" userId="S::tuo54571@temple.edu::57c7235f-d472-4c32-9fb8-b6015292f5a3" providerId="AD" clId="Web-{0D199C9F-8198-549D-8210-EBD66D73CDB2}" dt="2024-12-04T03:54:05.145" v="143"/>
          <ac:picMkLst>
            <pc:docMk/>
            <pc:sldMk cId="109857222" sldId="256"/>
            <ac:picMk id="5" creationId="{06895066-DBAE-378C-CB28-BA64DD1CAB06}"/>
          </ac:picMkLst>
        </pc:picChg>
        <pc:picChg chg="mod topLvl">
          <ac:chgData name="Leo Grant Berman" userId="S::tuo54571@temple.edu::57c7235f-d472-4c32-9fb8-b6015292f5a3" providerId="AD" clId="Web-{0D199C9F-8198-549D-8210-EBD66D73CDB2}" dt="2024-12-04T03:54:05.145" v="143"/>
          <ac:picMkLst>
            <pc:docMk/>
            <pc:sldMk cId="109857222" sldId="256"/>
            <ac:picMk id="6" creationId="{E8551BC7-0CE2-6D89-38DB-06550DE409F9}"/>
          </ac:picMkLst>
        </pc:picChg>
        <pc:picChg chg="mod topLvl">
          <ac:chgData name="Leo Grant Berman" userId="S::tuo54571@temple.edu::57c7235f-d472-4c32-9fb8-b6015292f5a3" providerId="AD" clId="Web-{0D199C9F-8198-549D-8210-EBD66D73CDB2}" dt="2024-12-04T03:54:05.145" v="143"/>
          <ac:picMkLst>
            <pc:docMk/>
            <pc:sldMk cId="109857222" sldId="256"/>
            <ac:picMk id="15" creationId="{180055DB-E7FF-C484-E535-E94F780882AE}"/>
          </ac:picMkLst>
        </pc:picChg>
        <pc:picChg chg="mod topLvl">
          <ac:chgData name="Leo Grant Berman" userId="S::tuo54571@temple.edu::57c7235f-d472-4c32-9fb8-b6015292f5a3" providerId="AD" clId="Web-{0D199C9F-8198-549D-8210-EBD66D73CDB2}" dt="2024-12-04T03:54:05.145" v="143"/>
          <ac:picMkLst>
            <pc:docMk/>
            <pc:sldMk cId="109857222" sldId="256"/>
            <ac:picMk id="20" creationId="{62CEAECD-19E5-9E3C-7FB9-FCB9DDB9FB1C}"/>
          </ac:picMkLst>
        </pc:picChg>
        <pc:picChg chg="add mod">
          <ac:chgData name="Leo Grant Berman" userId="S::tuo54571@temple.edu::57c7235f-d472-4c32-9fb8-b6015292f5a3" providerId="AD" clId="Web-{0D199C9F-8198-549D-8210-EBD66D73CDB2}" dt="2024-12-04T04:06:05.659" v="173" actId="14100"/>
          <ac:picMkLst>
            <pc:docMk/>
            <pc:sldMk cId="109857222" sldId="256"/>
            <ac:picMk id="22" creationId="{88F3D81B-F0EB-E391-3ABE-07C85F295200}"/>
          </ac:picMkLst>
        </pc:picChg>
      </pc:sldChg>
    </pc:docChg>
  </pc:docChgLst>
  <pc:docChgLst>
    <pc:chgData name="Leo Grant Berman" userId="S::tuo54571@temple.edu::57c7235f-d472-4c32-9fb8-b6015292f5a3" providerId="AD" clId="Web-{83173128-E8B7-18B8-E2BD-8C7F91383967}"/>
    <pc:docChg chg="modSld">
      <pc:chgData name="Leo Grant Berman" userId="S::tuo54571@temple.edu::57c7235f-d472-4c32-9fb8-b6015292f5a3" providerId="AD" clId="Web-{83173128-E8B7-18B8-E2BD-8C7F91383967}" dt="2024-12-03T19:28:11.416" v="8" actId="1076"/>
      <pc:docMkLst>
        <pc:docMk/>
      </pc:docMkLst>
      <pc:sldChg chg="addSp modSp">
        <pc:chgData name="Leo Grant Berman" userId="S::tuo54571@temple.edu::57c7235f-d472-4c32-9fb8-b6015292f5a3" providerId="AD" clId="Web-{83173128-E8B7-18B8-E2BD-8C7F91383967}" dt="2024-12-03T19:28:11.416" v="8" actId="1076"/>
        <pc:sldMkLst>
          <pc:docMk/>
          <pc:sldMk cId="109857222" sldId="256"/>
        </pc:sldMkLst>
        <pc:spChg chg="add mod">
          <ac:chgData name="Leo Grant Berman" userId="S::tuo54571@temple.edu::57c7235f-d472-4c32-9fb8-b6015292f5a3" providerId="AD" clId="Web-{83173128-E8B7-18B8-E2BD-8C7F91383967}" dt="2024-12-03T19:26:47.853" v="1"/>
          <ac:spMkLst>
            <pc:docMk/>
            <pc:sldMk cId="109857222" sldId="256"/>
            <ac:spMk id="2" creationId="{6286E452-DD2B-54C3-C35B-BB6C81CF3814}"/>
          </ac:spMkLst>
        </pc:spChg>
        <pc:spChg chg="mod">
          <ac:chgData name="Leo Grant Berman" userId="S::tuo54571@temple.edu::57c7235f-d472-4c32-9fb8-b6015292f5a3" providerId="AD" clId="Web-{83173128-E8B7-18B8-E2BD-8C7F91383967}" dt="2024-12-03T19:28:11.416" v="8" actId="1076"/>
          <ac:spMkLst>
            <pc:docMk/>
            <pc:sldMk cId="109857222" sldId="256"/>
            <ac:spMk id="4" creationId="{336A7B86-A739-F061-49F9-DCE198893A1B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0.900" v="2"/>
          <ac:spMkLst>
            <pc:docMk/>
            <pc:sldMk cId="109857222" sldId="256"/>
            <ac:spMk id="5" creationId="{A3E936CE-A680-6341-F5D9-495F3769F4BA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0.900" v="2"/>
          <ac:spMkLst>
            <pc:docMk/>
            <pc:sldMk cId="109857222" sldId="256"/>
            <ac:spMk id="6" creationId="{AF5609AA-7D6A-5294-B98D-0D55906AEBD8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0.900" v="2"/>
          <ac:spMkLst>
            <pc:docMk/>
            <pc:sldMk cId="109857222" sldId="256"/>
            <ac:spMk id="7" creationId="{601BE8AF-06C1-B9D2-D5E5-9C2E3A856752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009" v="3"/>
          <ac:spMkLst>
            <pc:docMk/>
            <pc:sldMk cId="109857222" sldId="256"/>
            <ac:spMk id="9" creationId="{A3E936CE-A680-6341-F5D9-495F3769F4BA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009" v="3"/>
          <ac:spMkLst>
            <pc:docMk/>
            <pc:sldMk cId="109857222" sldId="256"/>
            <ac:spMk id="10" creationId="{AF5609AA-7D6A-5294-B98D-0D55906AEBD8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009" v="3"/>
          <ac:spMkLst>
            <pc:docMk/>
            <pc:sldMk cId="109857222" sldId="256"/>
            <ac:spMk id="11" creationId="{601BE8AF-06C1-B9D2-D5E5-9C2E3A856752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103" v="4"/>
          <ac:spMkLst>
            <pc:docMk/>
            <pc:sldMk cId="109857222" sldId="256"/>
            <ac:spMk id="13" creationId="{A3E936CE-A680-6341-F5D9-495F3769F4BA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103" v="4"/>
          <ac:spMkLst>
            <pc:docMk/>
            <pc:sldMk cId="109857222" sldId="256"/>
            <ac:spMk id="14" creationId="{AF5609AA-7D6A-5294-B98D-0D55906AEBD8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103" v="4"/>
          <ac:spMkLst>
            <pc:docMk/>
            <pc:sldMk cId="109857222" sldId="256"/>
            <ac:spMk id="15" creationId="{601BE8AF-06C1-B9D2-D5E5-9C2E3A856752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213" v="5"/>
          <ac:spMkLst>
            <pc:docMk/>
            <pc:sldMk cId="109857222" sldId="256"/>
            <ac:spMk id="17" creationId="{A3E936CE-A680-6341-F5D9-495F3769F4BA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213" v="5"/>
          <ac:spMkLst>
            <pc:docMk/>
            <pc:sldMk cId="109857222" sldId="256"/>
            <ac:spMk id="18" creationId="{AF5609AA-7D6A-5294-B98D-0D55906AEBD8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213" v="5"/>
          <ac:spMkLst>
            <pc:docMk/>
            <pc:sldMk cId="109857222" sldId="256"/>
            <ac:spMk id="19" creationId="{601BE8AF-06C1-B9D2-D5E5-9C2E3A856752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322" v="6"/>
          <ac:spMkLst>
            <pc:docMk/>
            <pc:sldMk cId="109857222" sldId="256"/>
            <ac:spMk id="21" creationId="{A3E936CE-A680-6341-F5D9-495F3769F4BA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322" v="6"/>
          <ac:spMkLst>
            <pc:docMk/>
            <pc:sldMk cId="109857222" sldId="256"/>
            <ac:spMk id="22" creationId="{AF5609AA-7D6A-5294-B98D-0D55906AEBD8}"/>
          </ac:spMkLst>
        </pc:spChg>
        <pc:spChg chg="add">
          <ac:chgData name="Leo Grant Berman" userId="S::tuo54571@temple.edu::57c7235f-d472-4c32-9fb8-b6015292f5a3" providerId="AD" clId="Web-{83173128-E8B7-18B8-E2BD-8C7F91383967}" dt="2024-12-03T19:28:11.322" v="6"/>
          <ac:spMkLst>
            <pc:docMk/>
            <pc:sldMk cId="109857222" sldId="256"/>
            <ac:spMk id="23" creationId="{601BE8AF-06C1-B9D2-D5E5-9C2E3A856752}"/>
          </ac:spMkLst>
        </pc:spChg>
        <pc:picChg chg="add">
          <ac:chgData name="Leo Grant Berman" userId="S::tuo54571@temple.edu::57c7235f-d472-4c32-9fb8-b6015292f5a3" providerId="AD" clId="Web-{83173128-E8B7-18B8-E2BD-8C7F91383967}" dt="2024-12-03T19:28:10.900" v="2"/>
          <ac:picMkLst>
            <pc:docMk/>
            <pc:sldMk cId="109857222" sldId="256"/>
            <ac:picMk id="3" creationId="{51D5711B-02DF-5786-D3E5-888AE6DDA79D}"/>
          </ac:picMkLst>
        </pc:picChg>
        <pc:picChg chg="add">
          <ac:chgData name="Leo Grant Berman" userId="S::tuo54571@temple.edu::57c7235f-d472-4c32-9fb8-b6015292f5a3" providerId="AD" clId="Web-{83173128-E8B7-18B8-E2BD-8C7F91383967}" dt="2024-12-03T19:28:11.009" v="3"/>
          <ac:picMkLst>
            <pc:docMk/>
            <pc:sldMk cId="109857222" sldId="256"/>
            <ac:picMk id="8" creationId="{51D5711B-02DF-5786-D3E5-888AE6DDA79D}"/>
          </ac:picMkLst>
        </pc:picChg>
        <pc:picChg chg="add">
          <ac:chgData name="Leo Grant Berman" userId="S::tuo54571@temple.edu::57c7235f-d472-4c32-9fb8-b6015292f5a3" providerId="AD" clId="Web-{83173128-E8B7-18B8-E2BD-8C7F91383967}" dt="2024-12-03T19:28:11.103" v="4"/>
          <ac:picMkLst>
            <pc:docMk/>
            <pc:sldMk cId="109857222" sldId="256"/>
            <ac:picMk id="12" creationId="{51D5711B-02DF-5786-D3E5-888AE6DDA79D}"/>
          </ac:picMkLst>
        </pc:picChg>
        <pc:picChg chg="add">
          <ac:chgData name="Leo Grant Berman" userId="S::tuo54571@temple.edu::57c7235f-d472-4c32-9fb8-b6015292f5a3" providerId="AD" clId="Web-{83173128-E8B7-18B8-E2BD-8C7F91383967}" dt="2024-12-03T19:28:11.213" v="5"/>
          <ac:picMkLst>
            <pc:docMk/>
            <pc:sldMk cId="109857222" sldId="256"/>
            <ac:picMk id="16" creationId="{51D5711B-02DF-5786-D3E5-888AE6DDA79D}"/>
          </ac:picMkLst>
        </pc:picChg>
        <pc:picChg chg="add">
          <ac:chgData name="Leo Grant Berman" userId="S::tuo54571@temple.edu::57c7235f-d472-4c32-9fb8-b6015292f5a3" providerId="AD" clId="Web-{83173128-E8B7-18B8-E2BD-8C7F91383967}" dt="2024-12-03T19:28:11.322" v="6"/>
          <ac:picMkLst>
            <pc:docMk/>
            <pc:sldMk cId="109857222" sldId="256"/>
            <ac:picMk id="20" creationId="{51D5711B-02DF-5786-D3E5-888AE6DDA79D}"/>
          </ac:picMkLst>
        </pc:picChg>
      </pc:sldChg>
    </pc:docChg>
  </pc:docChgLst>
  <pc:docChgLst>
    <pc:chgData name="Yuan Nghiem" userId="8fb969ae-ded8-4e43-9c69-b56be98c8eac" providerId="ADAL" clId="{5312A51C-A891-43F0-AB2D-5FDA4A17051C}"/>
    <pc:docChg chg="modSld">
      <pc:chgData name="Yuan Nghiem" userId="8fb969ae-ded8-4e43-9c69-b56be98c8eac" providerId="ADAL" clId="{5312A51C-A891-43F0-AB2D-5FDA4A17051C}" dt="2024-12-05T21:57:32.265" v="4" actId="1076"/>
      <pc:docMkLst>
        <pc:docMk/>
      </pc:docMkLst>
      <pc:sldChg chg="modSp mod">
        <pc:chgData name="Yuan Nghiem" userId="8fb969ae-ded8-4e43-9c69-b56be98c8eac" providerId="ADAL" clId="{5312A51C-A891-43F0-AB2D-5FDA4A17051C}" dt="2024-12-05T21:57:32.265" v="4" actId="1076"/>
        <pc:sldMkLst>
          <pc:docMk/>
          <pc:sldMk cId="109857222" sldId="256"/>
        </pc:sldMkLst>
        <pc:spChg chg="mod">
          <ac:chgData name="Yuan Nghiem" userId="8fb969ae-ded8-4e43-9c69-b56be98c8eac" providerId="ADAL" clId="{5312A51C-A891-43F0-AB2D-5FDA4A17051C}" dt="2024-12-05T21:57:32.265" v="4" actId="1076"/>
          <ac:spMkLst>
            <pc:docMk/>
            <pc:sldMk cId="109857222" sldId="256"/>
            <ac:spMk id="5" creationId="{876DADEA-6B32-8BA5-9A10-DEED3A63B1AD}"/>
          </ac:spMkLst>
        </pc:spChg>
      </pc:sldChg>
    </pc:docChg>
  </pc:docChgLst>
  <pc:docChgLst>
    <pc:chgData clId="Web-{418CF0F4-A103-B4BD-1ED5-B77295B6E3C3}"/>
    <pc:docChg chg="modSld">
      <pc:chgData name="" userId="" providerId="" clId="Web-{418CF0F4-A103-B4BD-1ED5-B77295B6E3C3}" dt="2024-12-04T19:03:01.315" v="1"/>
      <pc:docMkLst>
        <pc:docMk/>
      </pc:docMkLst>
      <pc:sldChg chg="addSp modSp">
        <pc:chgData name="" userId="" providerId="" clId="Web-{418CF0F4-A103-B4BD-1ED5-B77295B6E3C3}" dt="2024-12-04T19:03:01.315" v="1"/>
        <pc:sldMkLst>
          <pc:docMk/>
          <pc:sldMk cId="109857222" sldId="256"/>
        </pc:sldMkLst>
        <pc:picChg chg="add mod">
          <ac:chgData name="" userId="" providerId="" clId="Web-{418CF0F4-A103-B4BD-1ED5-B77295B6E3C3}" dt="2024-12-04T19:03:01.299" v="0"/>
          <ac:picMkLst>
            <pc:docMk/>
            <pc:sldMk cId="109857222" sldId="256"/>
            <ac:picMk id="3" creationId="{5024D00A-FEC5-0825-830B-ADE3043DFA3F}"/>
          </ac:picMkLst>
        </pc:picChg>
        <pc:picChg chg="add mod">
          <ac:chgData name="" userId="" providerId="" clId="Web-{418CF0F4-A103-B4BD-1ED5-B77295B6E3C3}" dt="2024-12-04T19:03:01.315" v="1"/>
          <ac:picMkLst>
            <pc:docMk/>
            <pc:sldMk cId="109857222" sldId="256"/>
            <ac:picMk id="13" creationId="{2EA8611C-55AE-46DA-3434-CE80F460A56C}"/>
          </ac:picMkLst>
        </pc:picChg>
      </pc:sldChg>
    </pc:docChg>
  </pc:docChgLst>
  <pc:docChgLst>
    <pc:chgData clId="Web-{A4776452-8368-0746-E563-405782BC0E00}"/>
    <pc:docChg chg="modSld">
      <pc:chgData name="" userId="" providerId="" clId="Web-{A4776452-8368-0746-E563-405782BC0E00}" dt="2024-12-04T02:30:41.263" v="0" actId="1076"/>
      <pc:docMkLst>
        <pc:docMk/>
      </pc:docMkLst>
      <pc:sldChg chg="modSp">
        <pc:chgData name="" userId="" providerId="" clId="Web-{A4776452-8368-0746-E563-405782BC0E00}" dt="2024-12-04T02:30:41.263" v="0" actId="1076"/>
        <pc:sldMkLst>
          <pc:docMk/>
          <pc:sldMk cId="109857222" sldId="256"/>
        </pc:sldMkLst>
        <pc:picChg chg="mod">
          <ac:chgData name="" userId="" providerId="" clId="Web-{A4776452-8368-0746-E563-405782BC0E00}" dt="2024-12-04T02:30:41.263" v="0" actId="1076"/>
          <ac:picMkLst>
            <pc:docMk/>
            <pc:sldMk cId="109857222" sldId="256"/>
            <ac:picMk id="2" creationId="{BA5436D0-117A-B487-E2DB-90F7140F1B9C}"/>
          </ac:picMkLst>
        </pc:picChg>
      </pc:sldChg>
    </pc:docChg>
  </pc:docChgLst>
  <pc:docChgLst>
    <pc:chgData name="Leo Grant Berman" userId="S::tuo54571@temple.edu::57c7235f-d472-4c32-9fb8-b6015292f5a3" providerId="AD" clId="Web-{8A6D8709-ABEC-3E4E-7349-A85E813E376E}"/>
    <pc:docChg chg="modSld">
      <pc:chgData name="Leo Grant Berman" userId="S::tuo54571@temple.edu::57c7235f-d472-4c32-9fb8-b6015292f5a3" providerId="AD" clId="Web-{8A6D8709-ABEC-3E4E-7349-A85E813E376E}" dt="2024-12-04T02:30:30.446" v="86" actId="1076"/>
      <pc:docMkLst>
        <pc:docMk/>
      </pc:docMkLst>
    </pc:docChg>
  </pc:docChgLst>
  <pc:docChgLst>
    <pc:chgData name="Leo Grant Berman" userId="S::tuo54571@temple.edu::57c7235f-d472-4c32-9fb8-b6015292f5a3" providerId="AD" clId="Web-{F0A3613D-30F5-8935-E63A-453571333EBC}"/>
    <pc:docChg chg="modSld">
      <pc:chgData name="Leo Grant Berman" userId="S::tuo54571@temple.edu::57c7235f-d472-4c32-9fb8-b6015292f5a3" providerId="AD" clId="Web-{F0A3613D-30F5-8935-E63A-453571333EBC}" dt="2024-12-04T18:15:14.714" v="34" actId="20577"/>
      <pc:docMkLst>
        <pc:docMk/>
      </pc:docMkLst>
      <pc:sldChg chg="addSp modSp">
        <pc:chgData name="Leo Grant Berman" userId="S::tuo54571@temple.edu::57c7235f-d472-4c32-9fb8-b6015292f5a3" providerId="AD" clId="Web-{F0A3613D-30F5-8935-E63A-453571333EBC}" dt="2024-12-04T18:15:14.714" v="34" actId="20577"/>
        <pc:sldMkLst>
          <pc:docMk/>
          <pc:sldMk cId="109857222" sldId="256"/>
        </pc:sldMkLst>
        <pc:spChg chg="mod">
          <ac:chgData name="Leo Grant Berman" userId="S::tuo54571@temple.edu::57c7235f-d472-4c32-9fb8-b6015292f5a3" providerId="AD" clId="Web-{F0A3613D-30F5-8935-E63A-453571333EBC}" dt="2024-12-04T18:14:32.042" v="26" actId="14100"/>
          <ac:spMkLst>
            <pc:docMk/>
            <pc:sldMk cId="109857222" sldId="256"/>
            <ac:spMk id="8" creationId="{00D8AA12-EDA2-FBFB-957E-7EA27565F442}"/>
          </ac:spMkLst>
        </pc:spChg>
        <pc:spChg chg="mod">
          <ac:chgData name="Leo Grant Berman" userId="S::tuo54571@temple.edu::57c7235f-d472-4c32-9fb8-b6015292f5a3" providerId="AD" clId="Web-{F0A3613D-30F5-8935-E63A-453571333EBC}" dt="2024-12-04T18:15:09.589" v="33" actId="20577"/>
          <ac:spMkLst>
            <pc:docMk/>
            <pc:sldMk cId="109857222" sldId="256"/>
            <ac:spMk id="10" creationId="{78EE07C6-CAA7-C027-E574-3A54045007D4}"/>
          </ac:spMkLst>
        </pc:spChg>
        <pc:spChg chg="add mod">
          <ac:chgData name="Leo Grant Berman" userId="S::tuo54571@temple.edu::57c7235f-d472-4c32-9fb8-b6015292f5a3" providerId="AD" clId="Web-{F0A3613D-30F5-8935-E63A-453571333EBC}" dt="2024-12-04T17:59:12.239" v="1" actId="1076"/>
          <ac:spMkLst>
            <pc:docMk/>
            <pc:sldMk cId="109857222" sldId="256"/>
            <ac:spMk id="14" creationId="{71924173-BD0B-F72B-6686-B278B8D12B8B}"/>
          </ac:spMkLst>
        </pc:spChg>
        <pc:spChg chg="add mod">
          <ac:chgData name="Leo Grant Berman" userId="S::tuo54571@temple.edu::57c7235f-d472-4c32-9fb8-b6015292f5a3" providerId="AD" clId="Web-{F0A3613D-30F5-8935-E63A-453571333EBC}" dt="2024-12-04T17:59:12.239" v="2" actId="1076"/>
          <ac:spMkLst>
            <pc:docMk/>
            <pc:sldMk cId="109857222" sldId="256"/>
            <ac:spMk id="16" creationId="{5D2EC96D-ABA4-5B25-ECEC-07B9DFE70AB7}"/>
          </ac:spMkLst>
        </pc:spChg>
        <pc:spChg chg="add mod">
          <ac:chgData name="Leo Grant Berman" userId="S::tuo54571@temple.edu::57c7235f-d472-4c32-9fb8-b6015292f5a3" providerId="AD" clId="Web-{F0A3613D-30F5-8935-E63A-453571333EBC}" dt="2024-12-04T17:59:12.255" v="3" actId="1076"/>
          <ac:spMkLst>
            <pc:docMk/>
            <pc:sldMk cId="109857222" sldId="256"/>
            <ac:spMk id="19" creationId="{A00ED56D-781F-69A3-4C92-1636382949B8}"/>
          </ac:spMkLst>
        </pc:spChg>
        <pc:spChg chg="mod">
          <ac:chgData name="Leo Grant Berman" userId="S::tuo54571@temple.edu::57c7235f-d472-4c32-9fb8-b6015292f5a3" providerId="AD" clId="Web-{F0A3613D-30F5-8935-E63A-453571333EBC}" dt="2024-12-04T18:15:14.714" v="34" actId="20577"/>
          <ac:spMkLst>
            <pc:docMk/>
            <pc:sldMk cId="109857222" sldId="256"/>
            <ac:spMk id="21" creationId="{A3E936CE-A680-6341-F5D9-495F3769F4BA}"/>
          </ac:spMkLst>
        </pc:spChg>
        <pc:spChg chg="mod">
          <ac:chgData name="Leo Grant Berman" userId="S::tuo54571@temple.edu::57c7235f-d472-4c32-9fb8-b6015292f5a3" providerId="AD" clId="Web-{F0A3613D-30F5-8935-E63A-453571333EBC}" dt="2024-12-04T18:14:22.449" v="25" actId="20577"/>
          <ac:spMkLst>
            <pc:docMk/>
            <pc:sldMk cId="109857222" sldId="256"/>
            <ac:spMk id="40" creationId="{E0279737-1257-8FB8-4B35-255FA2EBA647}"/>
          </ac:spMkLst>
        </pc:spChg>
        <pc:grpChg chg="mod">
          <ac:chgData name="Leo Grant Berman" userId="S::tuo54571@temple.edu::57c7235f-d472-4c32-9fb8-b6015292f5a3" providerId="AD" clId="Web-{F0A3613D-30F5-8935-E63A-453571333EBC}" dt="2024-12-04T18:15:02.667" v="28" actId="14100"/>
          <ac:grpSpMkLst>
            <pc:docMk/>
            <pc:sldMk cId="109857222" sldId="256"/>
            <ac:grpSpMk id="3" creationId="{F1B40944-FFE7-DF95-0055-F734D3F5ECA8}"/>
          </ac:grpSpMkLst>
        </pc:grpChg>
      </pc:sldChg>
    </pc:docChg>
  </pc:docChgLst>
  <pc:docChgLst>
    <pc:chgData name="Leo Grant Berman" userId="S::tuo54571@temple.edu::57c7235f-d472-4c32-9fb8-b6015292f5a3" providerId="AD" clId="Web-{553FE2D6-D604-3D29-C632-12B4CEA68FA2}"/>
    <pc:docChg chg="modSld">
      <pc:chgData name="Leo Grant Berman" userId="S::tuo54571@temple.edu::57c7235f-d472-4c32-9fb8-b6015292f5a3" providerId="AD" clId="Web-{553FE2D6-D604-3D29-C632-12B4CEA68FA2}" dt="2024-12-04T17:42:05.075" v="16" actId="14100"/>
      <pc:docMkLst>
        <pc:docMk/>
      </pc:docMkLst>
      <pc:sldChg chg="addSp delSp modSp">
        <pc:chgData name="Leo Grant Berman" userId="S::tuo54571@temple.edu::57c7235f-d472-4c32-9fb8-b6015292f5a3" providerId="AD" clId="Web-{553FE2D6-D604-3D29-C632-12B4CEA68FA2}" dt="2024-12-04T17:42:05.075" v="16" actId="14100"/>
        <pc:sldMkLst>
          <pc:docMk/>
          <pc:sldMk cId="109857222" sldId="256"/>
        </pc:sldMkLst>
        <pc:spChg chg="topLvl">
          <ac:chgData name="Leo Grant Berman" userId="S::tuo54571@temple.edu::57c7235f-d472-4c32-9fb8-b6015292f5a3" providerId="AD" clId="Web-{553FE2D6-D604-3D29-C632-12B4CEA68FA2}" dt="2024-12-04T17:18:44.717" v="2"/>
          <ac:spMkLst>
            <pc:docMk/>
            <pc:sldMk cId="109857222" sldId="256"/>
            <ac:spMk id="8" creationId="{00D8AA12-EDA2-FBFB-957E-7EA27565F442}"/>
          </ac:spMkLst>
        </pc:spChg>
        <pc:spChg chg="topLvl">
          <ac:chgData name="Leo Grant Berman" userId="S::tuo54571@temple.edu::57c7235f-d472-4c32-9fb8-b6015292f5a3" providerId="AD" clId="Web-{553FE2D6-D604-3D29-C632-12B4CEA68FA2}" dt="2024-12-04T17:18:44.717" v="2"/>
          <ac:spMkLst>
            <pc:docMk/>
            <pc:sldMk cId="109857222" sldId="256"/>
            <ac:spMk id="10" creationId="{78EE07C6-CAA7-C027-E574-3A54045007D4}"/>
          </ac:spMkLst>
        </pc:spChg>
        <pc:spChg chg="topLvl">
          <ac:chgData name="Leo Grant Berman" userId="S::tuo54571@temple.edu::57c7235f-d472-4c32-9fb8-b6015292f5a3" providerId="AD" clId="Web-{553FE2D6-D604-3D29-C632-12B4CEA68FA2}" dt="2024-12-04T17:18:44.717" v="2"/>
          <ac:spMkLst>
            <pc:docMk/>
            <pc:sldMk cId="109857222" sldId="256"/>
            <ac:spMk id="12" creationId="{C53C82F5-CB0B-42F4-093D-475F5477E89A}"/>
          </ac:spMkLst>
        </pc:spChg>
        <pc:spChg chg="mod">
          <ac:chgData name="Leo Grant Berman" userId="S::tuo54571@temple.edu::57c7235f-d472-4c32-9fb8-b6015292f5a3" providerId="AD" clId="Web-{553FE2D6-D604-3D29-C632-12B4CEA68FA2}" dt="2024-12-04T17:42:05.075" v="16" actId="14100"/>
          <ac:spMkLst>
            <pc:docMk/>
            <pc:sldMk cId="109857222" sldId="256"/>
            <ac:spMk id="17" creationId="{7B803471-A2C9-404E-A271-FC0CE81B7273}"/>
          </ac:spMkLst>
        </pc:spChg>
        <pc:spChg chg="topLvl">
          <ac:chgData name="Leo Grant Berman" userId="S::tuo54571@temple.edu::57c7235f-d472-4c32-9fb8-b6015292f5a3" providerId="AD" clId="Web-{553FE2D6-D604-3D29-C632-12B4CEA68FA2}" dt="2024-12-04T17:18:44.717" v="2"/>
          <ac:spMkLst>
            <pc:docMk/>
            <pc:sldMk cId="109857222" sldId="256"/>
            <ac:spMk id="18" creationId="{077C92BF-2E1F-48AE-9B88-EF964551E5A0}"/>
          </ac:spMkLst>
        </pc:spChg>
        <pc:spChg chg="mod topLvl">
          <ac:chgData name="Leo Grant Berman" userId="S::tuo54571@temple.edu::57c7235f-d472-4c32-9fb8-b6015292f5a3" providerId="AD" clId="Web-{553FE2D6-D604-3D29-C632-12B4CEA68FA2}" dt="2024-12-04T17:18:44.717" v="2"/>
          <ac:spMkLst>
            <pc:docMk/>
            <pc:sldMk cId="109857222" sldId="256"/>
            <ac:spMk id="21" creationId="{A3E936CE-A680-6341-F5D9-495F3769F4BA}"/>
          </ac:spMkLst>
        </pc:spChg>
        <pc:grpChg chg="add">
          <ac:chgData name="Leo Grant Berman" userId="S::tuo54571@temple.edu::57c7235f-d472-4c32-9fb8-b6015292f5a3" providerId="AD" clId="Web-{553FE2D6-D604-3D29-C632-12B4CEA68FA2}" dt="2024-12-04T17:18:52.780" v="3"/>
          <ac:grpSpMkLst>
            <pc:docMk/>
            <pc:sldMk cId="109857222" sldId="256"/>
            <ac:grpSpMk id="3" creationId="{F1B40944-FFE7-DF95-0055-F734D3F5ECA8}"/>
          </ac:grpSpMkLst>
        </pc:grpChg>
        <pc:grpChg chg="add mod">
          <ac:chgData name="Leo Grant Berman" userId="S::tuo54571@temple.edu::57c7235f-d472-4c32-9fb8-b6015292f5a3" providerId="AD" clId="Web-{553FE2D6-D604-3D29-C632-12B4CEA68FA2}" dt="2024-12-04T17:41:36.637" v="14" actId="1076"/>
          <ac:grpSpMkLst>
            <pc:docMk/>
            <pc:sldMk cId="109857222" sldId="256"/>
            <ac:grpSpMk id="9" creationId="{F72318DA-2491-1CC3-858F-A3D2188C37DF}"/>
          </ac:grpSpMkLst>
        </pc:grpChg>
        <pc:grpChg chg="add">
          <ac:chgData name="Leo Grant Berman" userId="S::tuo54571@temple.edu::57c7235f-d472-4c32-9fb8-b6015292f5a3" providerId="AD" clId="Web-{553FE2D6-D604-3D29-C632-12B4CEA68FA2}" dt="2024-12-04T17:19:07.077" v="5"/>
          <ac:grpSpMkLst>
            <pc:docMk/>
            <pc:sldMk cId="109857222" sldId="256"/>
            <ac:grpSpMk id="13" creationId="{9A4702BC-044A-15E3-0BAB-63491CA0CB66}"/>
          </ac:grpSpMkLst>
        </pc:grpChg>
        <pc:picChg chg="topLvl">
          <ac:chgData name="Leo Grant Berman" userId="S::tuo54571@temple.edu::57c7235f-d472-4c32-9fb8-b6015292f5a3" providerId="AD" clId="Web-{553FE2D6-D604-3D29-C632-12B4CEA68FA2}" dt="2024-12-04T17:18:44.717" v="2"/>
          <ac:picMkLst>
            <pc:docMk/>
            <pc:sldMk cId="109857222" sldId="256"/>
            <ac:picMk id="2" creationId="{BA5436D0-117A-B487-E2DB-90F7140F1B9C}"/>
          </ac:picMkLst>
        </pc:picChg>
        <pc:picChg chg="topLvl">
          <ac:chgData name="Leo Grant Berman" userId="S::tuo54571@temple.edu::57c7235f-d472-4c32-9fb8-b6015292f5a3" providerId="AD" clId="Web-{553FE2D6-D604-3D29-C632-12B4CEA68FA2}" dt="2024-12-04T17:18:44.717" v="2"/>
          <ac:picMkLst>
            <pc:docMk/>
            <pc:sldMk cId="109857222" sldId="256"/>
            <ac:picMk id="5" creationId="{06895066-DBAE-378C-CB28-BA64DD1CAB06}"/>
          </ac:picMkLst>
        </pc:picChg>
        <pc:picChg chg="topLvl">
          <ac:chgData name="Leo Grant Berman" userId="S::tuo54571@temple.edu::57c7235f-d472-4c32-9fb8-b6015292f5a3" providerId="AD" clId="Web-{553FE2D6-D604-3D29-C632-12B4CEA68FA2}" dt="2024-12-04T17:18:44.717" v="2"/>
          <ac:picMkLst>
            <pc:docMk/>
            <pc:sldMk cId="109857222" sldId="256"/>
            <ac:picMk id="6" creationId="{E8551BC7-0CE2-6D89-38DB-06550DE409F9}"/>
          </ac:picMkLst>
        </pc:picChg>
        <pc:picChg chg="topLvl">
          <ac:chgData name="Leo Grant Berman" userId="S::tuo54571@temple.edu::57c7235f-d472-4c32-9fb8-b6015292f5a3" providerId="AD" clId="Web-{553FE2D6-D604-3D29-C632-12B4CEA68FA2}" dt="2024-12-04T17:18:44.717" v="2"/>
          <ac:picMkLst>
            <pc:docMk/>
            <pc:sldMk cId="109857222" sldId="256"/>
            <ac:picMk id="15" creationId="{180055DB-E7FF-C484-E535-E94F780882AE}"/>
          </ac:picMkLst>
        </pc:picChg>
        <pc:picChg chg="topLvl">
          <ac:chgData name="Leo Grant Berman" userId="S::tuo54571@temple.edu::57c7235f-d472-4c32-9fb8-b6015292f5a3" providerId="AD" clId="Web-{553FE2D6-D604-3D29-C632-12B4CEA68FA2}" dt="2024-12-04T17:18:44.717" v="2"/>
          <ac:picMkLst>
            <pc:docMk/>
            <pc:sldMk cId="109857222" sldId="256"/>
            <ac:picMk id="20" creationId="{62CEAECD-19E5-9E3C-7FB9-FCB9DDB9FB1C}"/>
          </ac:picMkLst>
        </pc:picChg>
      </pc:sldChg>
    </pc:docChg>
  </pc:docChgLst>
  <pc:docChgLst>
    <pc:chgData name="Leo Grant Berman" userId="S::tuo54571@temple.edu::57c7235f-d472-4c32-9fb8-b6015292f5a3" providerId="AD" clId="Web-{AC753CF9-7B34-F393-404C-8E4657CF6E33}"/>
    <pc:docChg chg="modSld">
      <pc:chgData name="Leo Grant Berman" userId="S::tuo54571@temple.edu::57c7235f-d472-4c32-9fb8-b6015292f5a3" providerId="AD" clId="Web-{AC753CF9-7B34-F393-404C-8E4657CF6E33}" dt="2024-12-03T19:18:26.870" v="56" actId="20577"/>
      <pc:docMkLst>
        <pc:docMk/>
      </pc:docMkLst>
      <pc:sldChg chg="addSp delSp modSp">
        <pc:chgData name="Leo Grant Berman" userId="S::tuo54571@temple.edu::57c7235f-d472-4c32-9fb8-b6015292f5a3" providerId="AD" clId="Web-{AC753CF9-7B34-F393-404C-8E4657CF6E33}" dt="2024-12-03T19:18:26.870" v="56" actId="20577"/>
        <pc:sldMkLst>
          <pc:docMk/>
          <pc:sldMk cId="109857222" sldId="256"/>
        </pc:sldMkLst>
        <pc:spChg chg="del">
          <ac:chgData name="Leo Grant Berman" userId="S::tuo54571@temple.edu::57c7235f-d472-4c32-9fb8-b6015292f5a3" providerId="AD" clId="Web-{AC753CF9-7B34-F393-404C-8E4657CF6E33}" dt="2024-12-03T19:17:36.057" v="0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Leo Grant Berman" userId="S::tuo54571@temple.edu::57c7235f-d472-4c32-9fb8-b6015292f5a3" providerId="AD" clId="Web-{AC753CF9-7B34-F393-404C-8E4657CF6E33}" dt="2024-12-03T19:17:37.339" v="1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Leo Grant Berman" userId="S::tuo54571@temple.edu::57c7235f-d472-4c32-9fb8-b6015292f5a3" providerId="AD" clId="Web-{AC753CF9-7B34-F393-404C-8E4657CF6E33}" dt="2024-12-03T19:18:26.870" v="56" actId="20577"/>
          <ac:spMkLst>
            <pc:docMk/>
            <pc:sldMk cId="109857222" sldId="256"/>
            <ac:spMk id="4" creationId="{336A7B86-A739-F061-49F9-DCE198893A1B}"/>
          </ac:spMkLst>
        </pc:spChg>
      </pc:sldChg>
    </pc:docChg>
  </pc:docChgLst>
  <pc:docChgLst>
    <pc:chgData name="Leo Grant Berman" userId="S::tuo54571@temple.edu::57c7235f-d472-4c32-9fb8-b6015292f5a3" providerId="AD" clId="Web-{8EB5B1A6-BE17-6573-370D-394C271EF72C}"/>
    <pc:docChg chg="modSld">
      <pc:chgData name="Leo Grant Berman" userId="S::tuo54571@temple.edu::57c7235f-d472-4c32-9fb8-b6015292f5a3" providerId="AD" clId="Web-{8EB5B1A6-BE17-6573-370D-394C271EF72C}" dt="2024-12-04T17:57:18.819" v="7" actId="1076"/>
      <pc:docMkLst>
        <pc:docMk/>
      </pc:docMkLst>
    </pc:docChg>
  </pc:docChgLst>
  <pc:docChgLst>
    <pc:chgData name="Albert Nikolay Bulik" userId="S::tuk35965@temple.edu::b7177d65-b990-4b30-aaac-9aef0a4c7ff2" providerId="AD" clId="Web-{F63A68A5-C774-CCDB-02AE-4E09B11333E9}"/>
    <pc:docChg chg="modSld">
      <pc:chgData name="Albert Nikolay Bulik" userId="S::tuk35965@temple.edu::b7177d65-b990-4b30-aaac-9aef0a4c7ff2" providerId="AD" clId="Web-{F63A68A5-C774-CCDB-02AE-4E09B11333E9}" dt="2024-12-05T01:57:47.339" v="37" actId="20577"/>
      <pc:docMkLst>
        <pc:docMk/>
      </pc:docMkLst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F8ABF0-8A77-488B-9442-0D46C43ED641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C0F575-CA25-4A45-811F-4E415FA9D7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60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071598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1pPr>
    <a:lvl2pPr marL="1535802" algn="l" defTabSz="3071598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2pPr>
    <a:lvl3pPr marL="3071598" algn="l" defTabSz="3071598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3pPr>
    <a:lvl4pPr marL="4607393" algn="l" defTabSz="3071598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4pPr>
    <a:lvl5pPr marL="6143196" algn="l" defTabSz="3071598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5pPr>
    <a:lvl6pPr marL="7678998" algn="l" defTabSz="3071598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6pPr>
    <a:lvl7pPr marL="9214797" algn="l" defTabSz="3071598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7pPr>
    <a:lvl8pPr marL="10750589" algn="l" defTabSz="3071598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8pPr>
    <a:lvl9pPr marL="12286391" algn="l" defTabSz="3071598" rtl="0" eaLnBrk="1" latinLnBrk="0" hangingPunct="1">
      <a:defRPr sz="403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C0F575-CA25-4A45-811F-4E415FA9D7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82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4489452"/>
            <a:ext cx="31089600" cy="95504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4408152"/>
            <a:ext cx="27432000" cy="662304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1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237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460500"/>
            <a:ext cx="7886700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460500"/>
            <a:ext cx="23202900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859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073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6838958"/>
            <a:ext cx="31546800" cy="1141094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18357858"/>
            <a:ext cx="31546800" cy="600074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>
                    <a:tint val="82000"/>
                  </a:schemeClr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82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954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819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460506"/>
            <a:ext cx="31546800" cy="53022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6724652"/>
            <a:ext cx="15473360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0020300"/>
            <a:ext cx="15473360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6724652"/>
            <a:ext cx="15549564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0020300"/>
            <a:ext cx="15549564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17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163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273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3949706"/>
            <a:ext cx="18516600" cy="194945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003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3949706"/>
            <a:ext cx="18516600" cy="194945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26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460506"/>
            <a:ext cx="315468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302500"/>
            <a:ext cx="315468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5425406"/>
            <a:ext cx="123444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695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jpe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75">
            <a:extLst>
              <a:ext uri="{FF2B5EF4-FFF2-40B4-BE49-F238E27FC236}">
                <a16:creationId xmlns:a16="http://schemas.microsoft.com/office/drawing/2014/main" id="{0118FCEF-CA33-2F00-48AD-00AFE1930D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5681" r="-5681"/>
          <a:stretch/>
        </p:blipFill>
        <p:spPr>
          <a:xfrm>
            <a:off x="602802" y="22124544"/>
            <a:ext cx="12538743" cy="4923021"/>
          </a:xfrm>
          <a:prstGeom prst="rect">
            <a:avLst/>
          </a:prstGeom>
        </p:spPr>
      </p:pic>
      <p:pic>
        <p:nvPicPr>
          <p:cNvPr id="1026" name="Picture 2" descr="pink ribbon, breast cancer awareness symbol, isolated on white, vector ...">
            <a:extLst>
              <a:ext uri="{FF2B5EF4-FFF2-40B4-BE49-F238E27FC236}">
                <a16:creationId xmlns:a16="http://schemas.microsoft.com/office/drawing/2014/main" id="{306AFCB5-9F3A-64C8-A7E6-BF0C0F93E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37778" y="147238"/>
            <a:ext cx="3422247" cy="3422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C4CF4C8-D9BC-0D66-BEFE-2576DAF34E4D}"/>
              </a:ext>
            </a:extLst>
          </p:cNvPr>
          <p:cNvSpPr/>
          <p:nvPr/>
        </p:nvSpPr>
        <p:spPr>
          <a:xfrm>
            <a:off x="19594129" y="3311151"/>
            <a:ext cx="6907370" cy="13250548"/>
          </a:xfrm>
          <a:prstGeom prst="roundRect">
            <a:avLst>
              <a:gd name="adj" fmla="val 267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0F7BFC10-41A8-254C-BB75-99E93118BD34}"/>
              </a:ext>
            </a:extLst>
          </p:cNvPr>
          <p:cNvSpPr/>
          <p:nvPr/>
        </p:nvSpPr>
        <p:spPr>
          <a:xfrm>
            <a:off x="19591811" y="8941167"/>
            <a:ext cx="16604340" cy="7620532"/>
          </a:xfrm>
          <a:prstGeom prst="roundRect">
            <a:avLst>
              <a:gd name="adj" fmla="val 267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6A7B86-A739-F061-49F9-DCE198893A1B}"/>
              </a:ext>
            </a:extLst>
          </p:cNvPr>
          <p:cNvSpPr txBox="1"/>
          <p:nvPr/>
        </p:nvSpPr>
        <p:spPr>
          <a:xfrm>
            <a:off x="20" y="219081"/>
            <a:ext cx="3657599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/>
              <a:t>Team 15 Machine Learning Applications in Digital Pathology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A3E936CE-A680-6341-F5D9-495F3769F4BA}"/>
              </a:ext>
            </a:extLst>
          </p:cNvPr>
          <p:cNvSpPr txBox="1"/>
          <p:nvPr/>
        </p:nvSpPr>
        <p:spPr>
          <a:xfrm>
            <a:off x="474564" y="3836748"/>
            <a:ext cx="18317497" cy="784830"/>
          </a:xfrm>
          <a:prstGeom prst="rect">
            <a:avLst/>
          </a:prstGeom>
          <a:noFill/>
        </p:spPr>
        <p:txBody>
          <a:bodyPr rot="0" spcFirstLastPara="0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300">
                <a:latin typeface="Helvetica"/>
                <a:cs typeface="Helvetica"/>
              </a:rPr>
              <a:t>The demand for cancer diagnosis is increasing. As a result, time to treatment is increasing</a:t>
            </a:r>
            <a:endParaRPr lang="en-US" sz="33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80055DB-E7FF-C484-E535-E94F780882A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9809659" y="4676046"/>
            <a:ext cx="8969902" cy="675166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2CEAECD-19E5-9E3C-7FB9-FCB9DDB9FB1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24735" y="4669373"/>
            <a:ext cx="8969898" cy="67516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EE07C6-CAA7-C027-E574-3A54045007D4}"/>
              </a:ext>
            </a:extLst>
          </p:cNvPr>
          <p:cNvSpPr txBox="1"/>
          <p:nvPr/>
        </p:nvSpPr>
        <p:spPr>
          <a:xfrm>
            <a:off x="192941" y="3215700"/>
            <a:ext cx="11253785" cy="11033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b="1">
                <a:latin typeface="Aptos"/>
              </a:rPr>
              <a:t>Problem Statement</a:t>
            </a:r>
            <a:endParaRPr lang="en-US" sz="4200" b="1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8F3D81B-F0EB-E391-3ABE-07C85F29520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88235" y="17028610"/>
            <a:ext cx="22832768" cy="39040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3CC0F35-C0D2-E4D8-1695-616D851FB40A}"/>
              </a:ext>
            </a:extLst>
          </p:cNvPr>
          <p:cNvSpPr txBox="1"/>
          <p:nvPr/>
        </p:nvSpPr>
        <p:spPr>
          <a:xfrm>
            <a:off x="193794" y="16671952"/>
            <a:ext cx="427450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b="1"/>
              <a:t>Design Method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2BFDBA2-DE5C-B486-E7E5-0F42E8836451}"/>
              </a:ext>
            </a:extLst>
          </p:cNvPr>
          <p:cNvGrpSpPr/>
          <p:nvPr/>
        </p:nvGrpSpPr>
        <p:grpSpPr>
          <a:xfrm>
            <a:off x="23964546" y="16805788"/>
            <a:ext cx="11658152" cy="4170043"/>
            <a:chOff x="23553901" y="16805788"/>
            <a:chExt cx="12065371" cy="417004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77C92BF-2E1F-48AE-9B88-EF964551E5A0}"/>
                </a:ext>
              </a:extLst>
            </p:cNvPr>
            <p:cNvSpPr txBox="1"/>
            <p:nvPr/>
          </p:nvSpPr>
          <p:spPr>
            <a:xfrm>
              <a:off x="23553901" y="16805788"/>
              <a:ext cx="10260593" cy="92333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4200" b="1"/>
                <a:t>Testing Method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12C6FC7-8587-EEF3-14A4-1B9552F7F95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23707649" y="17756564"/>
              <a:ext cx="11911623" cy="3219267"/>
            </a:xfrm>
            <a:prstGeom prst="rect">
              <a:avLst/>
            </a:prstGeom>
          </p:spPr>
        </p:pic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E0279737-1257-8FB8-4B35-255FA2EBA647}"/>
              </a:ext>
            </a:extLst>
          </p:cNvPr>
          <p:cNvSpPr txBox="1"/>
          <p:nvPr/>
        </p:nvSpPr>
        <p:spPr>
          <a:xfrm>
            <a:off x="19641303" y="3227503"/>
            <a:ext cx="690736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b="1"/>
              <a:t>Infrastructure Criteria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624AB22-8FDA-312E-798B-E7C33A5C841A}"/>
              </a:ext>
            </a:extLst>
          </p:cNvPr>
          <p:cNvSpPr txBox="1"/>
          <p:nvPr/>
        </p:nvSpPr>
        <p:spPr>
          <a:xfrm>
            <a:off x="26793924" y="3311151"/>
            <a:ext cx="815107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b="1"/>
              <a:t>Performance Criteria</a:t>
            </a:r>
          </a:p>
        </p:txBody>
      </p:sp>
      <p:pic>
        <p:nvPicPr>
          <p:cNvPr id="60" name="Picture 59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42FDBD1A-10AF-516F-2BA2-BA00765F0D0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890" y="653274"/>
            <a:ext cx="2513116" cy="2513116"/>
          </a:xfrm>
          <a:prstGeom prst="rect">
            <a:avLst/>
          </a:prstGeom>
        </p:spPr>
      </p:pic>
      <p:sp>
        <p:nvSpPr>
          <p:cNvPr id="63" name="TextBox 7">
            <a:extLst>
              <a:ext uri="{FF2B5EF4-FFF2-40B4-BE49-F238E27FC236}">
                <a16:creationId xmlns:a16="http://schemas.microsoft.com/office/drawing/2014/main" id="{213C19D1-C4E9-AD84-6334-1408A69824E0}"/>
              </a:ext>
            </a:extLst>
          </p:cNvPr>
          <p:cNvSpPr txBox="1"/>
          <p:nvPr/>
        </p:nvSpPr>
        <p:spPr>
          <a:xfrm>
            <a:off x="17776584" y="4600882"/>
            <a:ext cx="1272561" cy="784830"/>
          </a:xfrm>
          <a:prstGeom prst="rect">
            <a:avLst/>
          </a:prstGeom>
          <a:noFill/>
        </p:spPr>
        <p:txBody>
          <a:bodyPr rot="0" spcFirstLastPara="0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300">
                <a:latin typeface="Helvetica"/>
                <a:cs typeface="Helvetica"/>
              </a:rPr>
              <a:t>[2]</a:t>
            </a:r>
            <a:endParaRPr lang="en-US" sz="3300"/>
          </a:p>
        </p:txBody>
      </p:sp>
      <p:sp>
        <p:nvSpPr>
          <p:cNvPr id="64" name="TextBox 7">
            <a:extLst>
              <a:ext uri="{FF2B5EF4-FFF2-40B4-BE49-F238E27FC236}">
                <a16:creationId xmlns:a16="http://schemas.microsoft.com/office/drawing/2014/main" id="{DE01A888-A45F-D863-1E8D-F87FFBFE879A}"/>
              </a:ext>
            </a:extLst>
          </p:cNvPr>
          <p:cNvSpPr txBox="1"/>
          <p:nvPr/>
        </p:nvSpPr>
        <p:spPr>
          <a:xfrm>
            <a:off x="8536188" y="4613642"/>
            <a:ext cx="1272561" cy="784830"/>
          </a:xfrm>
          <a:prstGeom prst="rect">
            <a:avLst/>
          </a:prstGeom>
          <a:noFill/>
        </p:spPr>
        <p:txBody>
          <a:bodyPr rot="0" spcFirstLastPara="0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300">
                <a:latin typeface="Helvetica"/>
                <a:cs typeface="Helvetica"/>
              </a:rPr>
              <a:t>[1]</a:t>
            </a:r>
            <a:endParaRPr lang="en-US" sz="330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57E99A2-5CFA-9782-AA18-F91E6CB561C0}"/>
              </a:ext>
            </a:extLst>
          </p:cNvPr>
          <p:cNvSpPr txBox="1"/>
          <p:nvPr/>
        </p:nvSpPr>
        <p:spPr>
          <a:xfrm>
            <a:off x="9692307" y="1101958"/>
            <a:ext cx="17191386" cy="20774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300" b="1"/>
              <a:t>Team Members</a:t>
            </a:r>
            <a:r>
              <a:rPr lang="en-US" sz="4300"/>
              <a:t>: Leo Berman, Albert Bulik, Yuan Nghiem</a:t>
            </a:r>
          </a:p>
          <a:p>
            <a:pPr algn="ctr"/>
            <a:r>
              <a:rPr lang="en-US" sz="4300" b="1"/>
              <a:t>Advisor</a:t>
            </a:r>
            <a:r>
              <a:rPr lang="en-US" sz="4300"/>
              <a:t>: Dr. Joseph Picone </a:t>
            </a:r>
            <a:r>
              <a:rPr lang="en-US" sz="4300" b="1"/>
              <a:t>Instructors</a:t>
            </a:r>
            <a:r>
              <a:rPr lang="en-US" sz="4300"/>
              <a:t>: Drs. </a:t>
            </a:r>
            <a:r>
              <a:rPr lang="en-US" sz="4300" err="1"/>
              <a:t>Alibeik</a:t>
            </a:r>
            <a:r>
              <a:rPr lang="en-US" sz="4300"/>
              <a:t> &amp; Thomson</a:t>
            </a:r>
          </a:p>
          <a:p>
            <a:pPr algn="ctr"/>
            <a:r>
              <a:rPr lang="en-US" sz="4300" b="1"/>
              <a:t>Acknowledgements</a:t>
            </a:r>
            <a:r>
              <a:rPr lang="en-US" sz="4300"/>
              <a:t>: Claudia Dumitrescu, </a:t>
            </a:r>
            <a:r>
              <a:rPr lang="en-US" sz="4300" err="1"/>
              <a:t>Phuykong</a:t>
            </a:r>
            <a:r>
              <a:rPr lang="en-US" sz="4300"/>
              <a:t> Meng</a:t>
            </a:r>
          </a:p>
        </p:txBody>
      </p:sp>
      <p:pic>
        <p:nvPicPr>
          <p:cNvPr id="3" name="Picture 2" descr="The Institute for Signal and Information Processing">
            <a:extLst>
              <a:ext uri="{FF2B5EF4-FFF2-40B4-BE49-F238E27FC236}">
                <a16:creationId xmlns:a16="http://schemas.microsoft.com/office/drawing/2014/main" id="{5024D00A-FEC5-0825-830B-ADE3043DFA3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31048167" y="912388"/>
            <a:ext cx="2242960" cy="2148944"/>
          </a:xfrm>
          <a:prstGeom prst="rect">
            <a:avLst/>
          </a:prstGeom>
        </p:spPr>
      </p:pic>
      <p:pic>
        <p:nvPicPr>
          <p:cNvPr id="13" name="Picture 12" descr="A red letter t on a black background&#10;&#10;Description automatically generated">
            <a:extLst>
              <a:ext uri="{FF2B5EF4-FFF2-40B4-BE49-F238E27FC236}">
                <a16:creationId xmlns:a16="http://schemas.microsoft.com/office/drawing/2014/main" id="{2EA8611C-55AE-46DA-3434-CE80F460A56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572502" y="280810"/>
            <a:ext cx="2242961" cy="2600534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C016C9DC-D393-E112-50D9-0908C82FD922}"/>
              </a:ext>
            </a:extLst>
          </p:cNvPr>
          <p:cNvSpPr txBox="1"/>
          <p:nvPr/>
        </p:nvSpPr>
        <p:spPr>
          <a:xfrm>
            <a:off x="-197298" y="27092"/>
            <a:ext cx="8829491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300"/>
              <a:t>Check out our sources and code!</a:t>
            </a: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2C3B7DEC-1568-BDC1-6A04-66595E9C8407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1380141" y="14033977"/>
            <a:ext cx="2436155" cy="2436155"/>
          </a:xfrm>
          <a:prstGeom prst="round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913E455-5CA3-499A-2E1E-6F95A0CC329D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1380142" y="11497921"/>
            <a:ext cx="2436155" cy="2436155"/>
          </a:xfrm>
          <a:prstGeom prst="round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C96BB730-9040-FDC5-A00A-5F5671E91CB9}"/>
              </a:ext>
            </a:extLst>
          </p:cNvPr>
          <p:cNvSpPr txBox="1"/>
          <p:nvPr/>
        </p:nvSpPr>
        <p:spPr>
          <a:xfrm rot="16200000">
            <a:off x="-1590681" y="13448198"/>
            <a:ext cx="49704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/>
              <a:t>UN Sustainable </a:t>
            </a:r>
          </a:p>
          <a:p>
            <a:pPr algn="ctr"/>
            <a:r>
              <a:rPr lang="en-US" sz="3300"/>
              <a:t>Development Goals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6DADEA-6B32-8BA5-9A10-DEED3A63B1AD}"/>
              </a:ext>
            </a:extLst>
          </p:cNvPr>
          <p:cNvSpPr/>
          <p:nvPr/>
        </p:nvSpPr>
        <p:spPr>
          <a:xfrm>
            <a:off x="19604197" y="8649042"/>
            <a:ext cx="6874668" cy="10277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2CCD9C57-B3E1-32DA-3A0A-A31B956764B8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19827520" y="10081252"/>
            <a:ext cx="16129432" cy="3152817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152EF68-94AA-A818-B55C-97EB5D4E1D1B}"/>
              </a:ext>
            </a:extLst>
          </p:cNvPr>
          <p:cNvSpPr/>
          <p:nvPr/>
        </p:nvSpPr>
        <p:spPr>
          <a:xfrm>
            <a:off x="286644" y="3332477"/>
            <a:ext cx="18916715" cy="13250548"/>
          </a:xfrm>
          <a:prstGeom prst="roundRect">
            <a:avLst>
              <a:gd name="adj" fmla="val 267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1D6BFA7-352D-2512-5366-0B86C333DDCB}"/>
              </a:ext>
            </a:extLst>
          </p:cNvPr>
          <p:cNvSpPr/>
          <p:nvPr/>
        </p:nvSpPr>
        <p:spPr>
          <a:xfrm>
            <a:off x="291558" y="16876423"/>
            <a:ext cx="23152253" cy="4067729"/>
          </a:xfrm>
          <a:prstGeom prst="roundRect">
            <a:avLst>
              <a:gd name="adj" fmla="val 267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AFCAA80-5931-1B94-4941-2B6B555BAD4E}"/>
              </a:ext>
            </a:extLst>
          </p:cNvPr>
          <p:cNvSpPr/>
          <p:nvPr/>
        </p:nvSpPr>
        <p:spPr>
          <a:xfrm>
            <a:off x="23622000" y="16876423"/>
            <a:ext cx="12521433" cy="4067729"/>
          </a:xfrm>
          <a:prstGeom prst="roundRect">
            <a:avLst>
              <a:gd name="adj" fmla="val 267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FE14A8CF-90C5-E19A-2C02-E24911AB945B}"/>
              </a:ext>
            </a:extLst>
          </p:cNvPr>
          <p:cNvSpPr/>
          <p:nvPr/>
        </p:nvSpPr>
        <p:spPr>
          <a:xfrm>
            <a:off x="26771231" y="3387837"/>
            <a:ext cx="9436025" cy="5275999"/>
          </a:xfrm>
          <a:prstGeom prst="roundRect">
            <a:avLst>
              <a:gd name="adj" fmla="val 267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6F8A2164-594A-1DB0-515A-550841471004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t="-269" b="13883"/>
          <a:stretch/>
        </p:blipFill>
        <p:spPr>
          <a:xfrm>
            <a:off x="26985941" y="4153937"/>
            <a:ext cx="9168339" cy="4213002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7172A39-0D80-E747-C0B3-E8DA72120980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4060140" y="11732631"/>
            <a:ext cx="14826101" cy="4330277"/>
          </a:xfrm>
          <a:prstGeom prst="rect">
            <a:avLst/>
          </a:prstGeom>
        </p:spPr>
      </p:pic>
      <p:pic>
        <p:nvPicPr>
          <p:cNvPr id="52" name="Picture 51" descr="A logo of a python&#10;&#10;Description automatically generated">
            <a:extLst>
              <a:ext uri="{FF2B5EF4-FFF2-40B4-BE49-F238E27FC236}">
                <a16:creationId xmlns:a16="http://schemas.microsoft.com/office/drawing/2014/main" id="{41B3E8A2-9D20-067C-7817-FE546AC38D7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9985856" y="14323793"/>
            <a:ext cx="1840162" cy="2045473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CB17A876-E5F5-9CA5-DC18-03EFAB2A1C53}"/>
              </a:ext>
            </a:extLst>
          </p:cNvPr>
          <p:cNvSpPr txBox="1"/>
          <p:nvPr/>
        </p:nvSpPr>
        <p:spPr>
          <a:xfrm>
            <a:off x="31296742" y="79092"/>
            <a:ext cx="174581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200" b="1"/>
              <a:t>ISIP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20DC441A-9D8E-1C0B-1FB6-3CFF0B97C5DC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19827520" y="4454113"/>
            <a:ext cx="6404330" cy="5508546"/>
          </a:xfrm>
          <a:prstGeom prst="rect">
            <a:avLst/>
          </a:prstGeom>
        </p:spPr>
      </p:pic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798FEC51-3BBF-614C-EE3A-5DC568A096AB}"/>
              </a:ext>
            </a:extLst>
          </p:cNvPr>
          <p:cNvSpPr/>
          <p:nvPr/>
        </p:nvSpPr>
        <p:spPr>
          <a:xfrm>
            <a:off x="286645" y="21365601"/>
            <a:ext cx="12957407" cy="5847318"/>
          </a:xfrm>
          <a:prstGeom prst="roundRect">
            <a:avLst>
              <a:gd name="adj" fmla="val 267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0582CD5-DD52-B7CE-CCD7-C9983097EC74}"/>
              </a:ext>
            </a:extLst>
          </p:cNvPr>
          <p:cNvSpPr txBox="1"/>
          <p:nvPr/>
        </p:nvSpPr>
        <p:spPr>
          <a:xfrm>
            <a:off x="286644" y="21289474"/>
            <a:ext cx="834554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b="1"/>
              <a:t>Infrastructure Results</a:t>
            </a:r>
          </a:p>
        </p:txBody>
      </p:sp>
      <p:sp>
        <p:nvSpPr>
          <p:cNvPr id="67" name="TextBox 7">
            <a:extLst>
              <a:ext uri="{FF2B5EF4-FFF2-40B4-BE49-F238E27FC236}">
                <a16:creationId xmlns:a16="http://schemas.microsoft.com/office/drawing/2014/main" id="{0A964748-69EE-3173-D0DB-F335E6AE1D5A}"/>
              </a:ext>
            </a:extLst>
          </p:cNvPr>
          <p:cNvSpPr txBox="1"/>
          <p:nvPr/>
        </p:nvSpPr>
        <p:spPr>
          <a:xfrm>
            <a:off x="19580277" y="3823168"/>
            <a:ext cx="6874668" cy="784830"/>
          </a:xfrm>
          <a:prstGeom prst="rect">
            <a:avLst/>
          </a:prstGeom>
          <a:noFill/>
        </p:spPr>
        <p:txBody>
          <a:bodyPr rot="0" spcFirstLastPara="0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300">
                <a:latin typeface="Helvetica"/>
                <a:cs typeface="Helvetica"/>
              </a:rPr>
              <a:t>GUI</a:t>
            </a:r>
            <a:endParaRPr lang="en-US" sz="3300"/>
          </a:p>
        </p:txBody>
      </p:sp>
      <p:sp>
        <p:nvSpPr>
          <p:cNvPr id="69" name="TextBox 7">
            <a:extLst>
              <a:ext uri="{FF2B5EF4-FFF2-40B4-BE49-F238E27FC236}">
                <a16:creationId xmlns:a16="http://schemas.microsoft.com/office/drawing/2014/main" id="{7D8465A4-D930-DA94-D8A4-BA2195E5F226}"/>
              </a:ext>
            </a:extLst>
          </p:cNvPr>
          <p:cNvSpPr txBox="1"/>
          <p:nvPr/>
        </p:nvSpPr>
        <p:spPr>
          <a:xfrm>
            <a:off x="23927288" y="9307861"/>
            <a:ext cx="9427329" cy="784830"/>
          </a:xfrm>
          <a:prstGeom prst="rect">
            <a:avLst/>
          </a:prstGeom>
          <a:noFill/>
        </p:spPr>
        <p:txBody>
          <a:bodyPr rot="0" spcFirstLastPara="0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300">
                <a:latin typeface="Helvetica"/>
                <a:cs typeface="Helvetica"/>
              </a:rPr>
              <a:t>Patch Level Diagnosis</a:t>
            </a:r>
            <a:endParaRPr lang="en-US" sz="3300"/>
          </a:p>
        </p:txBody>
      </p:sp>
      <p:sp>
        <p:nvSpPr>
          <p:cNvPr id="72" name="TextBox 7">
            <a:extLst>
              <a:ext uri="{FF2B5EF4-FFF2-40B4-BE49-F238E27FC236}">
                <a16:creationId xmlns:a16="http://schemas.microsoft.com/office/drawing/2014/main" id="{87437800-F9C8-B91E-30EE-A12C1BBC1857}"/>
              </a:ext>
            </a:extLst>
          </p:cNvPr>
          <p:cNvSpPr txBox="1"/>
          <p:nvPr/>
        </p:nvSpPr>
        <p:spPr>
          <a:xfrm>
            <a:off x="19235780" y="13114395"/>
            <a:ext cx="3247061" cy="1292662"/>
          </a:xfrm>
          <a:prstGeom prst="rect">
            <a:avLst/>
          </a:prstGeom>
          <a:noFill/>
        </p:spPr>
        <p:txBody>
          <a:bodyPr rot="0" spcFirstLastPara="0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300">
                <a:latin typeface="Helvetica"/>
                <a:cs typeface="Helvetica"/>
              </a:rPr>
              <a:t>Coding</a:t>
            </a:r>
          </a:p>
          <a:p>
            <a:pPr algn="ctr"/>
            <a:r>
              <a:rPr lang="en-US" sz="3300">
                <a:latin typeface="Helvetica"/>
                <a:cs typeface="Helvetica"/>
              </a:rPr>
              <a:t>Language</a:t>
            </a:r>
            <a:endParaRPr lang="en-US" sz="3300"/>
          </a:p>
        </p:txBody>
      </p:sp>
      <p:sp>
        <p:nvSpPr>
          <p:cNvPr id="73" name="TextBox 7">
            <a:extLst>
              <a:ext uri="{FF2B5EF4-FFF2-40B4-BE49-F238E27FC236}">
                <a16:creationId xmlns:a16="http://schemas.microsoft.com/office/drawing/2014/main" id="{A96111F1-DEE9-45AB-B762-D16F0F475DB5}"/>
              </a:ext>
            </a:extLst>
          </p:cNvPr>
          <p:cNvSpPr txBox="1"/>
          <p:nvPr/>
        </p:nvSpPr>
        <p:spPr>
          <a:xfrm>
            <a:off x="24644543" y="13202231"/>
            <a:ext cx="9427329" cy="784830"/>
          </a:xfrm>
          <a:prstGeom prst="rect">
            <a:avLst/>
          </a:prstGeom>
          <a:noFill/>
        </p:spPr>
        <p:txBody>
          <a:bodyPr rot="0" spcFirstLastPara="0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300">
                <a:latin typeface="Helvetica"/>
                <a:cs typeface="Helvetica"/>
              </a:rPr>
              <a:t>Whole Slide Diagnosis</a:t>
            </a:r>
            <a:endParaRPr lang="en-US" sz="3300"/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B1F8A6A5-42F3-AF45-5B2C-0331272E01D1}"/>
              </a:ext>
            </a:extLst>
          </p:cNvPr>
          <p:cNvSpPr/>
          <p:nvPr/>
        </p:nvSpPr>
        <p:spPr>
          <a:xfrm>
            <a:off x="13578506" y="21373359"/>
            <a:ext cx="7187223" cy="2831138"/>
          </a:xfrm>
          <a:prstGeom prst="roundRect">
            <a:avLst>
              <a:gd name="adj" fmla="val 267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D4E4810-7CCC-40D8-D632-751ACB59653E}"/>
              </a:ext>
            </a:extLst>
          </p:cNvPr>
          <p:cNvSpPr txBox="1"/>
          <p:nvPr/>
        </p:nvSpPr>
        <p:spPr>
          <a:xfrm>
            <a:off x="13578505" y="21244430"/>
            <a:ext cx="834554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b="1"/>
              <a:t>Performance Results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3429C113-80D0-E4C0-7A8E-1F7D0340631D}"/>
              </a:ext>
            </a:extLst>
          </p:cNvPr>
          <p:cNvSpPr/>
          <p:nvPr/>
        </p:nvSpPr>
        <p:spPr>
          <a:xfrm>
            <a:off x="13578506" y="24381781"/>
            <a:ext cx="5779886" cy="2831138"/>
          </a:xfrm>
          <a:prstGeom prst="roundRect">
            <a:avLst>
              <a:gd name="adj" fmla="val 267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C504302-5F84-FE86-2F8D-B306EB105DE9}"/>
              </a:ext>
            </a:extLst>
          </p:cNvPr>
          <p:cNvSpPr txBox="1"/>
          <p:nvPr/>
        </p:nvSpPr>
        <p:spPr>
          <a:xfrm rot="16200000">
            <a:off x="9822518" y="22718382"/>
            <a:ext cx="8345549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800" b="1"/>
              <a:t>References</a:t>
            </a:r>
          </a:p>
        </p:txBody>
      </p:sp>
      <p:pic>
        <p:nvPicPr>
          <p:cNvPr id="84" name="Picture 8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0105E10E-0425-620C-F194-453E906C07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300247" y="24830697"/>
            <a:ext cx="2276940" cy="2276940"/>
          </a:xfrm>
          <a:prstGeom prst="rect">
            <a:avLst/>
          </a:prstGeom>
        </p:spPr>
      </p:pic>
      <p:sp>
        <p:nvSpPr>
          <p:cNvPr id="85" name="TextBox 7">
            <a:extLst>
              <a:ext uri="{FF2B5EF4-FFF2-40B4-BE49-F238E27FC236}">
                <a16:creationId xmlns:a16="http://schemas.microsoft.com/office/drawing/2014/main" id="{3FF3C4AD-DF2D-8F0C-FFE2-46530908C141}"/>
              </a:ext>
            </a:extLst>
          </p:cNvPr>
          <p:cNvSpPr txBox="1"/>
          <p:nvPr/>
        </p:nvSpPr>
        <p:spPr>
          <a:xfrm>
            <a:off x="14802436" y="24278268"/>
            <a:ext cx="1272561" cy="784830"/>
          </a:xfrm>
          <a:prstGeom prst="rect">
            <a:avLst/>
          </a:prstGeom>
          <a:noFill/>
        </p:spPr>
        <p:txBody>
          <a:bodyPr rot="0" spcFirstLastPara="0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300">
                <a:latin typeface="Helvetica"/>
                <a:cs typeface="Helvetica"/>
              </a:rPr>
              <a:t>[1]</a:t>
            </a:r>
            <a:endParaRPr lang="en-US" sz="3300"/>
          </a:p>
        </p:txBody>
      </p:sp>
      <p:pic>
        <p:nvPicPr>
          <p:cNvPr id="87" name="Picture 86" descr="A qr code with a white background&#10;&#10;Description automatically generated">
            <a:extLst>
              <a:ext uri="{FF2B5EF4-FFF2-40B4-BE49-F238E27FC236}">
                <a16:creationId xmlns:a16="http://schemas.microsoft.com/office/drawing/2014/main" id="{C0DDF65F-892C-524B-4E45-04FBE732396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6831332" y="24865270"/>
            <a:ext cx="2276940" cy="2276940"/>
          </a:xfrm>
          <a:prstGeom prst="rect">
            <a:avLst/>
          </a:prstGeom>
        </p:spPr>
      </p:pic>
      <p:sp>
        <p:nvSpPr>
          <p:cNvPr id="88" name="TextBox 7">
            <a:extLst>
              <a:ext uri="{FF2B5EF4-FFF2-40B4-BE49-F238E27FC236}">
                <a16:creationId xmlns:a16="http://schemas.microsoft.com/office/drawing/2014/main" id="{C1ED32A4-E420-02BF-7529-DF1E1C6FD191}"/>
              </a:ext>
            </a:extLst>
          </p:cNvPr>
          <p:cNvSpPr txBox="1"/>
          <p:nvPr/>
        </p:nvSpPr>
        <p:spPr>
          <a:xfrm>
            <a:off x="17344071" y="24283183"/>
            <a:ext cx="1272561" cy="784830"/>
          </a:xfrm>
          <a:prstGeom prst="rect">
            <a:avLst/>
          </a:prstGeom>
          <a:noFill/>
        </p:spPr>
        <p:txBody>
          <a:bodyPr rot="0" spcFirstLastPara="0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300">
                <a:latin typeface="Helvetica"/>
                <a:cs typeface="Helvetica"/>
              </a:rPr>
              <a:t>[2]</a:t>
            </a:r>
            <a:endParaRPr lang="en-US" sz="3300"/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AFC63E1E-39B5-3BA0-2BAF-1688CC256CCA}"/>
              </a:ext>
            </a:extLst>
          </p:cNvPr>
          <p:cNvSpPr/>
          <p:nvPr/>
        </p:nvSpPr>
        <p:spPr>
          <a:xfrm>
            <a:off x="21012659" y="21352033"/>
            <a:ext cx="7381365" cy="5860886"/>
          </a:xfrm>
          <a:prstGeom prst="roundRect">
            <a:avLst>
              <a:gd name="adj" fmla="val 267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76B92759-D6F2-AF55-1D14-4A2170512363}"/>
              </a:ext>
            </a:extLst>
          </p:cNvPr>
          <p:cNvSpPr txBox="1"/>
          <p:nvPr/>
        </p:nvSpPr>
        <p:spPr>
          <a:xfrm>
            <a:off x="21012659" y="21223104"/>
            <a:ext cx="7381365" cy="538609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b="1"/>
              <a:t>Future Work/Experiments</a:t>
            </a:r>
          </a:p>
          <a:p>
            <a:endParaRPr lang="en-US" sz="2000" b="1"/>
          </a:p>
          <a:p>
            <a:endParaRPr lang="en-US" sz="2000" b="1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/>
              <a:t>Tune model structure and hyperparameters</a:t>
            </a:r>
          </a:p>
          <a:p>
            <a:endParaRPr lang="en-US" sz="200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/>
              <a:t>Data transformations</a:t>
            </a:r>
          </a:p>
          <a:p>
            <a:endParaRPr lang="en-US" sz="200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/>
              <a:t>Longer model training times</a:t>
            </a: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B7D2C8A2-471A-06BD-A348-C3908707805C}"/>
              </a:ext>
            </a:extLst>
          </p:cNvPr>
          <p:cNvSpPr/>
          <p:nvPr/>
        </p:nvSpPr>
        <p:spPr>
          <a:xfrm>
            <a:off x="28640954" y="21358817"/>
            <a:ext cx="7502480" cy="5860886"/>
          </a:xfrm>
          <a:prstGeom prst="roundRect">
            <a:avLst>
              <a:gd name="adj" fmla="val 267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93F72AF6-9646-90CF-77E1-D65FFE25F246}"/>
              </a:ext>
            </a:extLst>
          </p:cNvPr>
          <p:cNvSpPr txBox="1"/>
          <p:nvPr/>
        </p:nvSpPr>
        <p:spPr>
          <a:xfrm>
            <a:off x="28640953" y="21219920"/>
            <a:ext cx="7403431" cy="63709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274320" tIns="137160" rIns="274320" bIns="1371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200" b="1"/>
              <a:t>Lesson’s Learned</a:t>
            </a:r>
          </a:p>
          <a:p>
            <a:endParaRPr lang="en-US" sz="2000" b="1"/>
          </a:p>
          <a:p>
            <a:endParaRPr lang="en-US" sz="2000" b="1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/>
              <a:t>Identify bottlenecks and compensate proactively</a:t>
            </a:r>
          </a:p>
          <a:p>
            <a:endParaRPr lang="en-US" sz="200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/>
              <a:t>Frequently save state to preserve progress in the event of catastrophic failure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200"/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D1D2BDEB-AAE3-D8FB-24BC-1DBCC88E4E22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 b="31988"/>
          <a:stretch/>
        </p:blipFill>
        <p:spPr>
          <a:xfrm>
            <a:off x="22405637" y="13864545"/>
            <a:ext cx="13551315" cy="2621225"/>
          </a:xfrm>
          <a:prstGeom prst="rect">
            <a:avLst/>
          </a:prstGeom>
        </p:spPr>
      </p:pic>
      <p:graphicFrame>
        <p:nvGraphicFramePr>
          <p:cNvPr id="80" name="Table 79">
            <a:extLst>
              <a:ext uri="{FF2B5EF4-FFF2-40B4-BE49-F238E27FC236}">
                <a16:creationId xmlns:a16="http://schemas.microsoft.com/office/drawing/2014/main" id="{AFDA6EAF-C6BA-C70B-2F12-20FD44FA88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1827156"/>
              </p:ext>
            </p:extLst>
          </p:nvPr>
        </p:nvGraphicFramePr>
        <p:xfrm>
          <a:off x="13825436" y="22216651"/>
          <a:ext cx="6768474" cy="1733456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2537468">
                  <a:extLst>
                    <a:ext uri="{9D8B030D-6E8A-4147-A177-3AD203B41FA5}">
                      <a16:colId xmlns:a16="http://schemas.microsoft.com/office/drawing/2014/main" val="1312588411"/>
                    </a:ext>
                  </a:extLst>
                </a:gridCol>
                <a:gridCol w="4231006">
                  <a:extLst>
                    <a:ext uri="{9D8B030D-6E8A-4147-A177-3AD203B41FA5}">
                      <a16:colId xmlns:a16="http://schemas.microsoft.com/office/drawing/2014/main" val="1079306215"/>
                    </a:ext>
                  </a:extLst>
                </a:gridCol>
              </a:tblGrid>
              <a:tr h="993362">
                <a:tc>
                  <a:txBody>
                    <a:bodyPr/>
                    <a:lstStyle/>
                    <a:p>
                      <a:pPr algn="ctr"/>
                      <a:r>
                        <a:rPr lang="en-US" sz="4200">
                          <a:solidFill>
                            <a:schemeClr val="tx1"/>
                          </a:solidFill>
                        </a:rPr>
                        <a:t>F1 Score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E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>
                          <a:solidFill>
                            <a:schemeClr val="tx1"/>
                          </a:solidFill>
                        </a:rPr>
                        <a:t>Cohen’s Kappa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CD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4449490"/>
                  </a:ext>
                </a:extLst>
              </a:tr>
              <a:tr h="740094">
                <a:tc>
                  <a:txBody>
                    <a:bodyPr/>
                    <a:lstStyle/>
                    <a:p>
                      <a:pPr algn="ctr"/>
                      <a:r>
                        <a:rPr lang="en-US" sz="4200"/>
                        <a:t>02.79%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200"/>
                        <a:t>00.16%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4419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Custom</PresentationFormat>
  <Slides>1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2024-12-03T19:17:15Z</dcterms:created>
  <dcterms:modified xsi:type="dcterms:W3CDTF">2024-12-06T01:46:49Z</dcterms:modified>
</cp:coreProperties>
</file>

<file path=docProps/thumbnail.jpeg>
</file>